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132.xml" ContentType="application/vnd.openxmlformats-officedocument.presentationml.notesSlide+xml"/>
  <Override PartName="/ppt/notesSlides/notesSlide133.xml" ContentType="application/vnd.openxmlformats-officedocument.presentationml.notesSlide+xml"/>
  <Override PartName="/ppt/notesSlides/notesSlide134.xml" ContentType="application/vnd.openxmlformats-officedocument.presentationml.notesSlide+xml"/>
  <Override PartName="/ppt/notesSlides/notesSlide135.xml" ContentType="application/vnd.openxmlformats-officedocument.presentationml.notesSlide+xml"/>
  <Override PartName="/ppt/notesSlides/notesSlide136.xml" ContentType="application/vnd.openxmlformats-officedocument.presentationml.notesSlide+xml"/>
  <Override PartName="/ppt/notesSlides/notesSlide137.xml" ContentType="application/vnd.openxmlformats-officedocument.presentationml.notesSlide+xml"/>
  <Override PartName="/ppt/notesSlides/notesSlide138.xml" ContentType="application/vnd.openxmlformats-officedocument.presentationml.notesSlide+xml"/>
  <Override PartName="/ppt/notesSlides/notesSlide139.xml" ContentType="application/vnd.openxmlformats-officedocument.presentationml.notesSlide+xml"/>
  <Override PartName="/ppt/notesSlides/notesSlide140.xml" ContentType="application/vnd.openxmlformats-officedocument.presentationml.notesSlide+xml"/>
  <Override PartName="/ppt/notesSlides/notesSlide141.xml" ContentType="application/vnd.openxmlformats-officedocument.presentationml.notesSlide+xml"/>
  <Override PartName="/ppt/notesSlides/notesSlide142.xml" ContentType="application/vnd.openxmlformats-officedocument.presentationml.notesSlide+xml"/>
  <Override PartName="/ppt/notesSlides/notesSlide14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5" r:id="rId1"/>
  </p:sldMasterIdLst>
  <p:notesMasterIdLst>
    <p:notesMasterId r:id="rId145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70" r:id="rId14"/>
    <p:sldId id="271" r:id="rId15"/>
    <p:sldId id="272" r:id="rId16"/>
    <p:sldId id="281" r:id="rId17"/>
    <p:sldId id="282" r:id="rId18"/>
    <p:sldId id="283" r:id="rId19"/>
    <p:sldId id="285" r:id="rId20"/>
    <p:sldId id="286" r:id="rId21"/>
    <p:sldId id="287" r:id="rId22"/>
    <p:sldId id="288" r:id="rId23"/>
    <p:sldId id="289" r:id="rId24"/>
    <p:sldId id="295" r:id="rId25"/>
    <p:sldId id="296" r:id="rId26"/>
    <p:sldId id="297" r:id="rId27"/>
    <p:sldId id="298" r:id="rId28"/>
    <p:sldId id="299" r:id="rId29"/>
    <p:sldId id="305" r:id="rId30"/>
    <p:sldId id="306" r:id="rId31"/>
    <p:sldId id="307" r:id="rId32"/>
    <p:sldId id="308" r:id="rId33"/>
    <p:sldId id="309" r:id="rId34"/>
    <p:sldId id="310" r:id="rId35"/>
    <p:sldId id="311" r:id="rId36"/>
    <p:sldId id="312" r:id="rId37"/>
    <p:sldId id="313" r:id="rId38"/>
    <p:sldId id="314" r:id="rId39"/>
    <p:sldId id="315" r:id="rId40"/>
    <p:sldId id="316" r:id="rId41"/>
    <p:sldId id="317" r:id="rId42"/>
    <p:sldId id="318" r:id="rId43"/>
    <p:sldId id="319" r:id="rId44"/>
    <p:sldId id="320" r:id="rId45"/>
    <p:sldId id="321" r:id="rId46"/>
    <p:sldId id="322" r:id="rId47"/>
    <p:sldId id="323" r:id="rId48"/>
    <p:sldId id="324" r:id="rId49"/>
    <p:sldId id="327" r:id="rId50"/>
    <p:sldId id="328" r:id="rId51"/>
    <p:sldId id="329" r:id="rId52"/>
    <p:sldId id="330" r:id="rId53"/>
    <p:sldId id="331" r:id="rId54"/>
    <p:sldId id="332" r:id="rId55"/>
    <p:sldId id="333" r:id="rId56"/>
    <p:sldId id="334" r:id="rId57"/>
    <p:sldId id="335" r:id="rId58"/>
    <p:sldId id="336" r:id="rId59"/>
    <p:sldId id="337" r:id="rId60"/>
    <p:sldId id="338" r:id="rId61"/>
    <p:sldId id="339" r:id="rId62"/>
    <p:sldId id="340" r:id="rId63"/>
    <p:sldId id="341" r:id="rId64"/>
    <p:sldId id="342" r:id="rId65"/>
    <p:sldId id="343" r:id="rId66"/>
    <p:sldId id="344" r:id="rId67"/>
    <p:sldId id="345" r:id="rId68"/>
    <p:sldId id="346" r:id="rId69"/>
    <p:sldId id="347" r:id="rId70"/>
    <p:sldId id="348" r:id="rId71"/>
    <p:sldId id="349" r:id="rId72"/>
    <p:sldId id="351" r:id="rId73"/>
    <p:sldId id="353" r:id="rId74"/>
    <p:sldId id="354" r:id="rId75"/>
    <p:sldId id="355" r:id="rId76"/>
    <p:sldId id="356" r:id="rId77"/>
    <p:sldId id="357" r:id="rId78"/>
    <p:sldId id="358" r:id="rId79"/>
    <p:sldId id="359" r:id="rId80"/>
    <p:sldId id="360" r:id="rId81"/>
    <p:sldId id="361" r:id="rId82"/>
    <p:sldId id="362" r:id="rId83"/>
    <p:sldId id="363" r:id="rId84"/>
    <p:sldId id="364" r:id="rId85"/>
    <p:sldId id="365" r:id="rId86"/>
    <p:sldId id="366" r:id="rId87"/>
    <p:sldId id="367" r:id="rId88"/>
    <p:sldId id="368" r:id="rId89"/>
    <p:sldId id="369" r:id="rId90"/>
    <p:sldId id="373" r:id="rId91"/>
    <p:sldId id="374" r:id="rId92"/>
    <p:sldId id="375" r:id="rId93"/>
    <p:sldId id="376" r:id="rId94"/>
    <p:sldId id="378" r:id="rId95"/>
    <p:sldId id="379" r:id="rId96"/>
    <p:sldId id="380" r:id="rId97"/>
    <p:sldId id="381" r:id="rId98"/>
    <p:sldId id="382" r:id="rId99"/>
    <p:sldId id="383" r:id="rId100"/>
    <p:sldId id="384" r:id="rId101"/>
    <p:sldId id="385" r:id="rId102"/>
    <p:sldId id="386" r:id="rId103"/>
    <p:sldId id="387" r:id="rId104"/>
    <p:sldId id="388" r:id="rId105"/>
    <p:sldId id="389" r:id="rId106"/>
    <p:sldId id="390" r:id="rId107"/>
    <p:sldId id="391" r:id="rId108"/>
    <p:sldId id="392" r:id="rId109"/>
    <p:sldId id="393" r:id="rId110"/>
    <p:sldId id="394" r:id="rId111"/>
    <p:sldId id="395" r:id="rId112"/>
    <p:sldId id="396" r:id="rId113"/>
    <p:sldId id="397" r:id="rId114"/>
    <p:sldId id="398" r:id="rId115"/>
    <p:sldId id="399" r:id="rId116"/>
    <p:sldId id="400" r:id="rId117"/>
    <p:sldId id="401" r:id="rId118"/>
    <p:sldId id="402" r:id="rId119"/>
    <p:sldId id="406" r:id="rId120"/>
    <p:sldId id="407" r:id="rId121"/>
    <p:sldId id="408" r:id="rId122"/>
    <p:sldId id="409" r:id="rId123"/>
    <p:sldId id="410" r:id="rId124"/>
    <p:sldId id="411" r:id="rId125"/>
    <p:sldId id="412" r:id="rId126"/>
    <p:sldId id="413" r:id="rId127"/>
    <p:sldId id="414" r:id="rId128"/>
    <p:sldId id="415" r:id="rId129"/>
    <p:sldId id="416" r:id="rId130"/>
    <p:sldId id="417" r:id="rId131"/>
    <p:sldId id="420" r:id="rId132"/>
    <p:sldId id="422" r:id="rId133"/>
    <p:sldId id="423" r:id="rId134"/>
    <p:sldId id="425" r:id="rId135"/>
    <p:sldId id="426" r:id="rId136"/>
    <p:sldId id="428" r:id="rId137"/>
    <p:sldId id="429" r:id="rId138"/>
    <p:sldId id="430" r:id="rId139"/>
    <p:sldId id="432" r:id="rId140"/>
    <p:sldId id="433" r:id="rId141"/>
    <p:sldId id="440" r:id="rId142"/>
    <p:sldId id="441" r:id="rId143"/>
    <p:sldId id="442" r:id="rId144"/>
  </p:sldIdLst>
  <p:sldSz cx="18288000" cy="10287000"/>
  <p:notesSz cx="6858000" cy="9144000"/>
  <p:embeddedFontLst>
    <p:embeddedFont>
      <p:font typeface="Consolas" panose="020B0609020204030204" pitchFamily="49" charset="0"/>
      <p:regular r:id="rId146"/>
      <p:bold r:id="rId147"/>
      <p:italic r:id="rId148"/>
      <p:boldItalic r:id="rId149"/>
    </p:embeddedFont>
    <p:embeddedFont>
      <p:font typeface="Helvetica Neue" panose="020B0604020202020204" charset="0"/>
      <p:regular r:id="rId150"/>
      <p:bold r:id="rId151"/>
      <p:italic r:id="rId152"/>
      <p:boldItalic r:id="rId153"/>
    </p:embeddedFont>
    <p:embeddedFont>
      <p:font typeface="Roboto" panose="02000000000000000000" pitchFamily="2" charset="0"/>
      <p:regular r:id="rId154"/>
      <p:bold r:id="rId155"/>
      <p:italic r:id="rId156"/>
      <p:boldItalic r:id="rId15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EA0748D-89E2-46A1-AE67-8199318F4136}" v="239" dt="2024-11-11T16:03:06.308"/>
  </p1510:revLst>
</p1510:revInfo>
</file>

<file path=ppt/tableStyles.xml><?xml version="1.0" encoding="utf-8"?>
<a:tblStyleLst xmlns:a="http://schemas.openxmlformats.org/drawingml/2006/main" def="{76C1C088-636A-49D1-9BCD-40F1CB2C5EF3}">
  <a:tblStyle styleId="{76C1C088-636A-49D1-9BCD-40F1CB2C5EF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260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viewProps" Target="viewProps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font" Target="fonts/font4.fntdata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theme" Target="theme/theme1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font" Target="fonts/font5.fntdata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45" Type="http://schemas.openxmlformats.org/officeDocument/2006/relationships/notesMaster" Target="notesMasters/notesMaster1.xml"/><Relationship Id="rId16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51" Type="http://schemas.openxmlformats.org/officeDocument/2006/relationships/font" Target="fonts/font6.fntdata"/><Relationship Id="rId156" Type="http://schemas.openxmlformats.org/officeDocument/2006/relationships/font" Target="fonts/font11.fntdata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font" Target="fonts/font1.fntdata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162" Type="http://schemas.microsoft.com/office/2016/11/relationships/changesInfo" Target="changesInfos/changesInfo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font" Target="fonts/font12.fntdata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font" Target="fonts/font7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font" Target="fonts/font2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microsoft.com/office/2015/10/relationships/revisionInfo" Target="revisionInfo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font" Target="fonts/font8.fntdata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font" Target="fonts/font9.fntdata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font" Target="fonts/font10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uhammad Ibtisam Gull" userId="dbff9a4afc8dcd42" providerId="LiveId" clId="{FEA0748D-89E2-46A1-AE67-8199318F4136}"/>
    <pc:docChg chg="undo custSel delSld modSld delMainMaster modMainMaster">
      <pc:chgData name="Muhammad Ibtisam Gull" userId="dbff9a4afc8dcd42" providerId="LiveId" clId="{FEA0748D-89E2-46A1-AE67-8199318F4136}" dt="2024-11-11T16:03:06.308" v="594" actId="20577"/>
      <pc:docMkLst>
        <pc:docMk/>
      </pc:docMkLst>
      <pc:sldChg chg="delSp modSp mod modClrScheme chgLayout modNotes">
        <pc:chgData name="Muhammad Ibtisam Gull" userId="dbff9a4afc8dcd42" providerId="LiveId" clId="{FEA0748D-89E2-46A1-AE67-8199318F4136}" dt="2024-11-11T15:55:32.904" v="576" actId="20577"/>
        <pc:sldMkLst>
          <pc:docMk/>
          <pc:sldMk cId="0" sldId="256"/>
        </pc:sldMkLst>
        <pc:spChg chg="mod ord">
          <ac:chgData name="Muhammad Ibtisam Gull" userId="dbff9a4afc8dcd42" providerId="LiveId" clId="{FEA0748D-89E2-46A1-AE67-8199318F4136}" dt="2024-11-11T15:55:32.904" v="576" actId="20577"/>
          <ac:spMkLst>
            <pc:docMk/>
            <pc:sldMk cId="0" sldId="256"/>
            <ac:spMk id="78" creationId="{00000000-0000-0000-0000-000000000000}"/>
          </ac:spMkLst>
        </pc:spChg>
        <pc:grpChg chg="del">
          <ac:chgData name="Muhammad Ibtisam Gull" userId="dbff9a4afc8dcd42" providerId="LiveId" clId="{FEA0748D-89E2-46A1-AE67-8199318F4136}" dt="2024-11-11T15:01:50.870" v="16" actId="478"/>
          <ac:grpSpMkLst>
            <pc:docMk/>
            <pc:sldMk cId="0" sldId="256"/>
            <ac:grpSpMk id="79" creationId="{00000000-0000-0000-0000-000000000000}"/>
          </ac:grpSpMkLst>
        </pc:grpChg>
      </pc:sldChg>
      <pc:sldChg chg="modSp del modNotes">
        <pc:chgData name="Muhammad Ibtisam Gull" userId="dbff9a4afc8dcd42" providerId="LiveId" clId="{FEA0748D-89E2-46A1-AE67-8199318F4136}" dt="2024-11-11T15:01:56.231" v="17" actId="47"/>
        <pc:sldMkLst>
          <pc:docMk/>
          <pc:sldMk cId="0" sldId="257"/>
        </pc:sldMkLst>
        <pc:spChg chg="mod">
          <ac:chgData name="Muhammad Ibtisam Gull" userId="dbff9a4afc8dcd42" providerId="LiveId" clId="{FEA0748D-89E2-46A1-AE67-8199318F4136}" dt="2024-11-11T15:01:27.663" v="14"/>
          <ac:spMkLst>
            <pc:docMk/>
            <pc:sldMk cId="0" sldId="257"/>
            <ac:spMk id="89" creationId="{00000000-0000-0000-0000-000000000000}"/>
          </ac:spMkLst>
        </pc:spChg>
      </pc:sldChg>
      <pc:sldChg chg="modSp mod modClrScheme chgLayout modNotes">
        <pc:chgData name="Muhammad Ibtisam Gull" userId="dbff9a4afc8dcd42" providerId="LiveId" clId="{FEA0748D-89E2-46A1-AE67-8199318F4136}" dt="2024-11-11T15:03:20.742" v="49" actId="700"/>
        <pc:sldMkLst>
          <pc:docMk/>
          <pc:sldMk cId="0" sldId="258"/>
        </pc:sldMkLst>
        <pc:spChg chg="mod ord">
          <ac:chgData name="Muhammad Ibtisam Gull" userId="dbff9a4afc8dcd42" providerId="LiveId" clId="{FEA0748D-89E2-46A1-AE67-8199318F4136}" dt="2024-11-11T15:03:20.742" v="49" actId="700"/>
          <ac:spMkLst>
            <pc:docMk/>
            <pc:sldMk cId="0" sldId="258"/>
            <ac:spMk id="100" creationId="{00000000-0000-0000-0000-000000000000}"/>
          </ac:spMkLst>
        </pc:spChg>
      </pc:sldChg>
      <pc:sldChg chg="modSp mod modClrScheme chgLayout modNotes">
        <pc:chgData name="Muhammad Ibtisam Gull" userId="dbff9a4afc8dcd42" providerId="LiveId" clId="{FEA0748D-89E2-46A1-AE67-8199318F4136}" dt="2024-11-11T15:37:31.306" v="371" actId="313"/>
        <pc:sldMkLst>
          <pc:docMk/>
          <pc:sldMk cId="0" sldId="259"/>
        </pc:sldMkLst>
        <pc:spChg chg="mod ord">
          <ac:chgData name="Muhammad Ibtisam Gull" userId="dbff9a4afc8dcd42" providerId="LiveId" clId="{FEA0748D-89E2-46A1-AE67-8199318F4136}" dt="2024-11-11T15:03:26.673" v="50" actId="700"/>
          <ac:spMkLst>
            <pc:docMk/>
            <pc:sldMk cId="0" sldId="259"/>
            <ac:spMk id="126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37:31.306" v="371" actId="313"/>
          <ac:spMkLst>
            <pc:docMk/>
            <pc:sldMk cId="0" sldId="259"/>
            <ac:spMk id="127" creationId="{00000000-0000-0000-0000-000000000000}"/>
          </ac:spMkLst>
        </pc:spChg>
      </pc:sldChg>
      <pc:sldChg chg="modSp mod modClrScheme chgLayout modNotes">
        <pc:chgData name="Muhammad Ibtisam Gull" userId="dbff9a4afc8dcd42" providerId="LiveId" clId="{FEA0748D-89E2-46A1-AE67-8199318F4136}" dt="2024-11-11T15:03:36.684" v="51" actId="700"/>
        <pc:sldMkLst>
          <pc:docMk/>
          <pc:sldMk cId="0" sldId="260"/>
        </pc:sldMkLst>
        <pc:spChg chg="mod ord">
          <ac:chgData name="Muhammad Ibtisam Gull" userId="dbff9a4afc8dcd42" providerId="LiveId" clId="{FEA0748D-89E2-46A1-AE67-8199318F4136}" dt="2024-11-11T15:03:36.684" v="51" actId="700"/>
          <ac:spMkLst>
            <pc:docMk/>
            <pc:sldMk cId="0" sldId="260"/>
            <ac:spMk id="132" creationId="{00000000-0000-0000-0000-000000000000}"/>
          </ac:spMkLst>
        </pc:spChg>
      </pc:sldChg>
      <pc:sldChg chg="modSp mod modClrScheme chgLayout modNotes">
        <pc:chgData name="Muhammad Ibtisam Gull" userId="dbff9a4afc8dcd42" providerId="LiveId" clId="{FEA0748D-89E2-46A1-AE67-8199318F4136}" dt="2024-11-11T15:38:12.025" v="375" actId="12"/>
        <pc:sldMkLst>
          <pc:docMk/>
          <pc:sldMk cId="0" sldId="261"/>
        </pc:sldMkLst>
        <pc:spChg chg="mod ord">
          <ac:chgData name="Muhammad Ibtisam Gull" userId="dbff9a4afc8dcd42" providerId="LiveId" clId="{FEA0748D-89E2-46A1-AE67-8199318F4136}" dt="2024-11-11T15:03:41.406" v="52" actId="700"/>
          <ac:spMkLst>
            <pc:docMk/>
            <pc:sldMk cId="0" sldId="261"/>
            <ac:spMk id="148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38:12.025" v="375" actId="12"/>
          <ac:spMkLst>
            <pc:docMk/>
            <pc:sldMk cId="0" sldId="261"/>
            <ac:spMk id="149" creationId="{00000000-0000-0000-0000-000000000000}"/>
          </ac:spMkLst>
        </pc:spChg>
      </pc:sldChg>
      <pc:sldChg chg="modSp mod modClrScheme modAnim chgLayout modNotes">
        <pc:chgData name="Muhammad Ibtisam Gull" userId="dbff9a4afc8dcd42" providerId="LiveId" clId="{FEA0748D-89E2-46A1-AE67-8199318F4136}" dt="2024-11-11T15:49:06.225" v="545" actId="20577"/>
        <pc:sldMkLst>
          <pc:docMk/>
          <pc:sldMk cId="0" sldId="262"/>
        </pc:sldMkLst>
        <pc:spChg chg="mod ord">
          <ac:chgData name="Muhammad Ibtisam Gull" userId="dbff9a4afc8dcd42" providerId="LiveId" clId="{FEA0748D-89E2-46A1-AE67-8199318F4136}" dt="2024-11-11T15:03:50.845" v="53" actId="700"/>
          <ac:spMkLst>
            <pc:docMk/>
            <pc:sldMk cId="0" sldId="262"/>
            <ac:spMk id="154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49:06.225" v="545" actId="20577"/>
          <ac:spMkLst>
            <pc:docMk/>
            <pc:sldMk cId="0" sldId="262"/>
            <ac:spMk id="155" creationId="{00000000-0000-0000-0000-000000000000}"/>
          </ac:spMkLst>
        </pc:spChg>
      </pc:sldChg>
      <pc:sldChg chg="addSp delSp modSp mod modClrScheme chgLayout modNotes">
        <pc:chgData name="Muhammad Ibtisam Gull" userId="dbff9a4afc8dcd42" providerId="LiveId" clId="{FEA0748D-89E2-46A1-AE67-8199318F4136}" dt="2024-11-11T15:03:03.713" v="47" actId="700"/>
        <pc:sldMkLst>
          <pc:docMk/>
          <pc:sldMk cId="0" sldId="263"/>
        </pc:sldMkLst>
        <pc:spChg chg="add mod ord">
          <ac:chgData name="Muhammad Ibtisam Gull" userId="dbff9a4afc8dcd42" providerId="LiveId" clId="{FEA0748D-89E2-46A1-AE67-8199318F4136}" dt="2024-11-11T15:03:03.713" v="47" actId="700"/>
          <ac:spMkLst>
            <pc:docMk/>
            <pc:sldMk cId="0" sldId="263"/>
            <ac:spMk id="2" creationId="{C4610E89-C355-A45A-6E92-EB685A639D7A}"/>
          </ac:spMkLst>
        </pc:spChg>
        <pc:spChg chg="mod ord">
          <ac:chgData name="Muhammad Ibtisam Gull" userId="dbff9a4afc8dcd42" providerId="LiveId" clId="{FEA0748D-89E2-46A1-AE67-8199318F4136}" dt="2024-11-11T15:03:03.713" v="47" actId="700"/>
          <ac:spMkLst>
            <pc:docMk/>
            <pc:sldMk cId="0" sldId="263"/>
            <ac:spMk id="160" creationId="{00000000-0000-0000-0000-000000000000}"/>
          </ac:spMkLst>
        </pc:spChg>
        <pc:grpChg chg="del">
          <ac:chgData name="Muhammad Ibtisam Gull" userId="dbff9a4afc8dcd42" providerId="LiveId" clId="{FEA0748D-89E2-46A1-AE67-8199318F4136}" dt="2024-11-11T15:02:53.168" v="45" actId="478"/>
          <ac:grpSpMkLst>
            <pc:docMk/>
            <pc:sldMk cId="0" sldId="263"/>
            <ac:grpSpMk id="161" creationId="{00000000-0000-0000-0000-000000000000}"/>
          </ac:grpSpMkLst>
        </pc:grpChg>
      </pc:sldChg>
      <pc:sldChg chg="modSp mod modClrScheme chgLayout modNotes">
        <pc:chgData name="Muhammad Ibtisam Gull" userId="dbff9a4afc8dcd42" providerId="LiveId" clId="{FEA0748D-89E2-46A1-AE67-8199318F4136}" dt="2024-11-11T15:38:36.406" v="379" actId="12"/>
        <pc:sldMkLst>
          <pc:docMk/>
          <pc:sldMk cId="0" sldId="264"/>
        </pc:sldMkLst>
        <pc:spChg chg="mod ord">
          <ac:chgData name="Muhammad Ibtisam Gull" userId="dbff9a4afc8dcd42" providerId="LiveId" clId="{FEA0748D-89E2-46A1-AE67-8199318F4136}" dt="2024-11-11T15:03:12.443" v="48" actId="700"/>
          <ac:spMkLst>
            <pc:docMk/>
            <pc:sldMk cId="0" sldId="264"/>
            <ac:spMk id="171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38:36.406" v="379" actId="12"/>
          <ac:spMkLst>
            <pc:docMk/>
            <pc:sldMk cId="0" sldId="264"/>
            <ac:spMk id="172" creationId="{00000000-0000-0000-0000-000000000000}"/>
          </ac:spMkLst>
        </pc:spChg>
      </pc:sldChg>
      <pc:sldChg chg="modSp mod modClrScheme chgLayout modNotes">
        <pc:chgData name="Muhammad Ibtisam Gull" userId="dbff9a4afc8dcd42" providerId="LiveId" clId="{FEA0748D-89E2-46A1-AE67-8199318F4136}" dt="2024-11-11T15:03:58.369" v="54" actId="700"/>
        <pc:sldMkLst>
          <pc:docMk/>
          <pc:sldMk cId="0" sldId="265"/>
        </pc:sldMkLst>
        <pc:spChg chg="mod ord">
          <ac:chgData name="Muhammad Ibtisam Gull" userId="dbff9a4afc8dcd42" providerId="LiveId" clId="{FEA0748D-89E2-46A1-AE67-8199318F4136}" dt="2024-11-11T15:03:58.369" v="54" actId="700"/>
          <ac:spMkLst>
            <pc:docMk/>
            <pc:sldMk cId="0" sldId="265"/>
            <ac:spMk id="179" creationId="{00000000-0000-0000-0000-000000000000}"/>
          </ac:spMkLst>
        </pc:spChg>
      </pc:sldChg>
      <pc:sldChg chg="modSp mod modClrScheme chgLayout modNotes">
        <pc:chgData name="Muhammad Ibtisam Gull" userId="dbff9a4afc8dcd42" providerId="LiveId" clId="{FEA0748D-89E2-46A1-AE67-8199318F4136}" dt="2024-11-11T15:04:06.270" v="55" actId="700"/>
        <pc:sldMkLst>
          <pc:docMk/>
          <pc:sldMk cId="0" sldId="266"/>
        </pc:sldMkLst>
        <pc:spChg chg="mod ord">
          <ac:chgData name="Muhammad Ibtisam Gull" userId="dbff9a4afc8dcd42" providerId="LiveId" clId="{FEA0748D-89E2-46A1-AE67-8199318F4136}" dt="2024-11-11T15:04:06.270" v="55" actId="700"/>
          <ac:spMkLst>
            <pc:docMk/>
            <pc:sldMk cId="0" sldId="266"/>
            <ac:spMk id="194" creationId="{00000000-0000-0000-0000-000000000000}"/>
          </ac:spMkLst>
        </pc:spChg>
      </pc:sldChg>
      <pc:sldChg chg="modSp mod modClrScheme modAnim chgLayout modNotes">
        <pc:chgData name="Muhammad Ibtisam Gull" userId="dbff9a4afc8dcd42" providerId="LiveId" clId="{FEA0748D-89E2-46A1-AE67-8199318F4136}" dt="2024-11-11T15:49:24.783" v="546" actId="20577"/>
        <pc:sldMkLst>
          <pc:docMk/>
          <pc:sldMk cId="0" sldId="267"/>
        </pc:sldMkLst>
        <pc:spChg chg="mod ord">
          <ac:chgData name="Muhammad Ibtisam Gull" userId="dbff9a4afc8dcd42" providerId="LiveId" clId="{FEA0748D-89E2-46A1-AE67-8199318F4136}" dt="2024-11-11T15:04:10.919" v="56" actId="700"/>
          <ac:spMkLst>
            <pc:docMk/>
            <pc:sldMk cId="0" sldId="267"/>
            <ac:spMk id="225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49:24.783" v="546" actId="20577"/>
          <ac:spMkLst>
            <pc:docMk/>
            <pc:sldMk cId="0" sldId="267"/>
            <ac:spMk id="226" creationId="{00000000-0000-0000-0000-000000000000}"/>
          </ac:spMkLst>
        </pc:spChg>
      </pc:sldChg>
      <pc:sldChg chg="modSp mod modClrScheme chgLayout modNotes">
        <pc:chgData name="Muhammad Ibtisam Gull" userId="dbff9a4afc8dcd42" providerId="LiveId" clId="{FEA0748D-89E2-46A1-AE67-8199318F4136}" dt="2024-11-11T15:04:26.927" v="59" actId="700"/>
        <pc:sldMkLst>
          <pc:docMk/>
          <pc:sldMk cId="0" sldId="268"/>
        </pc:sldMkLst>
        <pc:spChg chg="mod ord">
          <ac:chgData name="Muhammad Ibtisam Gull" userId="dbff9a4afc8dcd42" providerId="LiveId" clId="{FEA0748D-89E2-46A1-AE67-8199318F4136}" dt="2024-11-11T15:04:26.927" v="59" actId="700"/>
          <ac:spMkLst>
            <pc:docMk/>
            <pc:sldMk cId="0" sldId="268"/>
            <ac:spMk id="233" creationId="{00000000-0000-0000-0000-000000000000}"/>
          </ac:spMkLst>
        </pc:spChg>
      </pc:sldChg>
      <pc:sldChg chg="addSp delSp modSp del mod modClrScheme chgLayout modNotes">
        <pc:chgData name="Muhammad Ibtisam Gull" userId="dbff9a4afc8dcd42" providerId="LiveId" clId="{FEA0748D-89E2-46A1-AE67-8199318F4136}" dt="2024-11-11T15:04:51.733" v="63" actId="47"/>
        <pc:sldMkLst>
          <pc:docMk/>
          <pc:sldMk cId="0" sldId="269"/>
        </pc:sldMkLst>
        <pc:spChg chg="add mod ord">
          <ac:chgData name="Muhammad Ibtisam Gull" userId="dbff9a4afc8dcd42" providerId="LiveId" clId="{FEA0748D-89E2-46A1-AE67-8199318F4136}" dt="2024-11-11T15:04:37.489" v="60" actId="700"/>
          <ac:spMkLst>
            <pc:docMk/>
            <pc:sldMk cId="0" sldId="269"/>
            <ac:spMk id="2" creationId="{4D8D68AE-D52C-7367-CA99-8A089202DDF1}"/>
          </ac:spMkLst>
        </pc:spChg>
        <pc:spChg chg="mod ord">
          <ac:chgData name="Muhammad Ibtisam Gull" userId="dbff9a4afc8dcd42" providerId="LiveId" clId="{FEA0748D-89E2-46A1-AE67-8199318F4136}" dt="2024-11-11T15:04:37.489" v="60" actId="700"/>
          <ac:spMkLst>
            <pc:docMk/>
            <pc:sldMk cId="0" sldId="269"/>
            <ac:spMk id="245" creationId="{00000000-0000-0000-0000-000000000000}"/>
          </ac:spMkLst>
        </pc:spChg>
        <pc:grpChg chg="del">
          <ac:chgData name="Muhammad Ibtisam Gull" userId="dbff9a4afc8dcd42" providerId="LiveId" clId="{FEA0748D-89E2-46A1-AE67-8199318F4136}" dt="2024-11-11T15:04:39.741" v="61" actId="478"/>
          <ac:grpSpMkLst>
            <pc:docMk/>
            <pc:sldMk cId="0" sldId="269"/>
            <ac:grpSpMk id="246" creationId="{00000000-0000-0000-0000-000000000000}"/>
          </ac:grpSpMkLst>
        </pc:grpChg>
      </pc:sldChg>
      <pc:sldChg chg="modSp mod modClrScheme chgLayout modNotes">
        <pc:chgData name="Muhammad Ibtisam Gull" userId="dbff9a4afc8dcd42" providerId="LiveId" clId="{FEA0748D-89E2-46A1-AE67-8199318F4136}" dt="2024-11-11T15:04:45.701" v="62" actId="700"/>
        <pc:sldMkLst>
          <pc:docMk/>
          <pc:sldMk cId="0" sldId="270"/>
        </pc:sldMkLst>
        <pc:spChg chg="mod ord">
          <ac:chgData name="Muhammad Ibtisam Gull" userId="dbff9a4afc8dcd42" providerId="LiveId" clId="{FEA0748D-89E2-46A1-AE67-8199318F4136}" dt="2024-11-11T15:04:45.701" v="62" actId="700"/>
          <ac:spMkLst>
            <pc:docMk/>
            <pc:sldMk cId="0" sldId="270"/>
            <ac:spMk id="256" creationId="{00000000-0000-0000-0000-000000000000}"/>
          </ac:spMkLst>
        </pc:spChg>
      </pc:sldChg>
      <pc:sldChg chg="modSp mod modClrScheme chgLayout modNotes">
        <pc:chgData name="Muhammad Ibtisam Gull" userId="dbff9a4afc8dcd42" providerId="LiveId" clId="{FEA0748D-89E2-46A1-AE67-8199318F4136}" dt="2024-11-11T15:05:03.646" v="64" actId="700"/>
        <pc:sldMkLst>
          <pc:docMk/>
          <pc:sldMk cId="0" sldId="271"/>
        </pc:sldMkLst>
        <pc:spChg chg="mod ord">
          <ac:chgData name="Muhammad Ibtisam Gull" userId="dbff9a4afc8dcd42" providerId="LiveId" clId="{FEA0748D-89E2-46A1-AE67-8199318F4136}" dt="2024-11-11T15:05:03.646" v="64" actId="700"/>
          <ac:spMkLst>
            <pc:docMk/>
            <pc:sldMk cId="0" sldId="271"/>
            <ac:spMk id="273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05:03.646" v="64" actId="700"/>
          <ac:spMkLst>
            <pc:docMk/>
            <pc:sldMk cId="0" sldId="271"/>
            <ac:spMk id="274" creationId="{00000000-0000-0000-0000-000000000000}"/>
          </ac:spMkLst>
        </pc:spChg>
      </pc:sldChg>
      <pc:sldChg chg="modSp mod modClrScheme chgLayout modNotes">
        <pc:chgData name="Muhammad Ibtisam Gull" userId="dbff9a4afc8dcd42" providerId="LiveId" clId="{FEA0748D-89E2-46A1-AE67-8199318F4136}" dt="2024-11-11T15:38:51.995" v="383" actId="12"/>
        <pc:sldMkLst>
          <pc:docMk/>
          <pc:sldMk cId="0" sldId="272"/>
        </pc:sldMkLst>
        <pc:spChg chg="mod ord">
          <ac:chgData name="Muhammad Ibtisam Gull" userId="dbff9a4afc8dcd42" providerId="LiveId" clId="{FEA0748D-89E2-46A1-AE67-8199318F4136}" dt="2024-11-11T15:05:08.616" v="65" actId="700"/>
          <ac:spMkLst>
            <pc:docMk/>
            <pc:sldMk cId="0" sldId="272"/>
            <ac:spMk id="279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38:51.995" v="383" actId="12"/>
          <ac:spMkLst>
            <pc:docMk/>
            <pc:sldMk cId="0" sldId="272"/>
            <ac:spMk id="280" creationId="{00000000-0000-0000-0000-000000000000}"/>
          </ac:spMkLst>
        </pc:spChg>
      </pc:sldChg>
      <pc:sldChg chg="modSp del modNotes">
        <pc:chgData name="Muhammad Ibtisam Gull" userId="dbff9a4afc8dcd42" providerId="LiveId" clId="{FEA0748D-89E2-46A1-AE67-8199318F4136}" dt="2024-11-11T15:05:28.438" v="66" actId="47"/>
        <pc:sldMkLst>
          <pc:docMk/>
          <pc:sldMk cId="0" sldId="273"/>
        </pc:sldMkLst>
        <pc:spChg chg="mod">
          <ac:chgData name="Muhammad Ibtisam Gull" userId="dbff9a4afc8dcd42" providerId="LiveId" clId="{FEA0748D-89E2-46A1-AE67-8199318F4136}" dt="2024-11-11T15:01:27.663" v="14"/>
          <ac:spMkLst>
            <pc:docMk/>
            <pc:sldMk cId="0" sldId="273"/>
            <ac:spMk id="285" creationId="{00000000-0000-0000-0000-000000000000}"/>
          </ac:spMkLst>
        </pc:spChg>
      </pc:sldChg>
      <pc:sldChg chg="modSp del modNotes">
        <pc:chgData name="Muhammad Ibtisam Gull" userId="dbff9a4afc8dcd42" providerId="LiveId" clId="{FEA0748D-89E2-46A1-AE67-8199318F4136}" dt="2024-11-11T15:05:28.438" v="66" actId="47"/>
        <pc:sldMkLst>
          <pc:docMk/>
          <pc:sldMk cId="0" sldId="274"/>
        </pc:sldMkLst>
        <pc:spChg chg="mod">
          <ac:chgData name="Muhammad Ibtisam Gull" userId="dbff9a4afc8dcd42" providerId="LiveId" clId="{FEA0748D-89E2-46A1-AE67-8199318F4136}" dt="2024-11-11T15:01:27.663" v="14"/>
          <ac:spMkLst>
            <pc:docMk/>
            <pc:sldMk cId="0" sldId="274"/>
            <ac:spMk id="296" creationId="{00000000-0000-0000-0000-000000000000}"/>
          </ac:spMkLst>
        </pc:spChg>
      </pc:sldChg>
      <pc:sldChg chg="modSp del modNotes">
        <pc:chgData name="Muhammad Ibtisam Gull" userId="dbff9a4afc8dcd42" providerId="LiveId" clId="{FEA0748D-89E2-46A1-AE67-8199318F4136}" dt="2024-11-11T15:05:28.438" v="66" actId="47"/>
        <pc:sldMkLst>
          <pc:docMk/>
          <pc:sldMk cId="0" sldId="275"/>
        </pc:sldMkLst>
        <pc:spChg chg="mod">
          <ac:chgData name="Muhammad Ibtisam Gull" userId="dbff9a4afc8dcd42" providerId="LiveId" clId="{FEA0748D-89E2-46A1-AE67-8199318F4136}" dt="2024-11-11T15:01:27.663" v="14"/>
          <ac:spMkLst>
            <pc:docMk/>
            <pc:sldMk cId="0" sldId="275"/>
            <ac:spMk id="306" creationId="{00000000-0000-0000-0000-000000000000}"/>
          </ac:spMkLst>
        </pc:spChg>
      </pc:sldChg>
      <pc:sldChg chg="modSp del modNotes">
        <pc:chgData name="Muhammad Ibtisam Gull" userId="dbff9a4afc8dcd42" providerId="LiveId" clId="{FEA0748D-89E2-46A1-AE67-8199318F4136}" dt="2024-11-11T15:05:28.438" v="66" actId="47"/>
        <pc:sldMkLst>
          <pc:docMk/>
          <pc:sldMk cId="0" sldId="276"/>
        </pc:sldMkLst>
        <pc:spChg chg="mod">
          <ac:chgData name="Muhammad Ibtisam Gull" userId="dbff9a4afc8dcd42" providerId="LiveId" clId="{FEA0748D-89E2-46A1-AE67-8199318F4136}" dt="2024-11-11T15:01:27.663" v="14"/>
          <ac:spMkLst>
            <pc:docMk/>
            <pc:sldMk cId="0" sldId="276"/>
            <ac:spMk id="312" creationId="{00000000-0000-0000-0000-000000000000}"/>
          </ac:spMkLst>
        </pc:spChg>
      </pc:sldChg>
      <pc:sldChg chg="modSp del modNotes">
        <pc:chgData name="Muhammad Ibtisam Gull" userId="dbff9a4afc8dcd42" providerId="LiveId" clId="{FEA0748D-89E2-46A1-AE67-8199318F4136}" dt="2024-11-11T15:05:28.438" v="66" actId="47"/>
        <pc:sldMkLst>
          <pc:docMk/>
          <pc:sldMk cId="0" sldId="277"/>
        </pc:sldMkLst>
        <pc:spChg chg="mod">
          <ac:chgData name="Muhammad Ibtisam Gull" userId="dbff9a4afc8dcd42" providerId="LiveId" clId="{FEA0748D-89E2-46A1-AE67-8199318F4136}" dt="2024-11-11T15:01:27.663" v="14"/>
          <ac:spMkLst>
            <pc:docMk/>
            <pc:sldMk cId="0" sldId="277"/>
            <ac:spMk id="318" creationId="{00000000-0000-0000-0000-000000000000}"/>
          </ac:spMkLst>
        </pc:spChg>
      </pc:sldChg>
      <pc:sldChg chg="modSp del modNotes">
        <pc:chgData name="Muhammad Ibtisam Gull" userId="dbff9a4afc8dcd42" providerId="LiveId" clId="{FEA0748D-89E2-46A1-AE67-8199318F4136}" dt="2024-11-11T15:05:28.438" v="66" actId="47"/>
        <pc:sldMkLst>
          <pc:docMk/>
          <pc:sldMk cId="0" sldId="278"/>
        </pc:sldMkLst>
        <pc:spChg chg="mod">
          <ac:chgData name="Muhammad Ibtisam Gull" userId="dbff9a4afc8dcd42" providerId="LiveId" clId="{FEA0748D-89E2-46A1-AE67-8199318F4136}" dt="2024-11-11T15:01:27.663" v="14"/>
          <ac:spMkLst>
            <pc:docMk/>
            <pc:sldMk cId="0" sldId="278"/>
            <ac:spMk id="325" creationId="{00000000-0000-0000-0000-000000000000}"/>
          </ac:spMkLst>
        </pc:spChg>
      </pc:sldChg>
      <pc:sldChg chg="modSp del modNotes">
        <pc:chgData name="Muhammad Ibtisam Gull" userId="dbff9a4afc8dcd42" providerId="LiveId" clId="{FEA0748D-89E2-46A1-AE67-8199318F4136}" dt="2024-11-11T15:05:28.438" v="66" actId="47"/>
        <pc:sldMkLst>
          <pc:docMk/>
          <pc:sldMk cId="0" sldId="279"/>
        </pc:sldMkLst>
        <pc:spChg chg="mod">
          <ac:chgData name="Muhammad Ibtisam Gull" userId="dbff9a4afc8dcd42" providerId="LiveId" clId="{FEA0748D-89E2-46A1-AE67-8199318F4136}" dt="2024-11-11T15:01:27.663" v="14"/>
          <ac:spMkLst>
            <pc:docMk/>
            <pc:sldMk cId="0" sldId="279"/>
            <ac:spMk id="335" creationId="{00000000-0000-0000-0000-000000000000}"/>
          </ac:spMkLst>
        </pc:spChg>
      </pc:sldChg>
      <pc:sldChg chg="modSp del modNotes">
        <pc:chgData name="Muhammad Ibtisam Gull" userId="dbff9a4afc8dcd42" providerId="LiveId" clId="{FEA0748D-89E2-46A1-AE67-8199318F4136}" dt="2024-11-11T15:05:28.438" v="66" actId="47"/>
        <pc:sldMkLst>
          <pc:docMk/>
          <pc:sldMk cId="0" sldId="280"/>
        </pc:sldMkLst>
        <pc:spChg chg="mod">
          <ac:chgData name="Muhammad Ibtisam Gull" userId="dbff9a4afc8dcd42" providerId="LiveId" clId="{FEA0748D-89E2-46A1-AE67-8199318F4136}" dt="2024-11-11T15:01:27.663" v="14"/>
          <ac:spMkLst>
            <pc:docMk/>
            <pc:sldMk cId="0" sldId="280"/>
            <ac:spMk id="341" creationId="{00000000-0000-0000-0000-000000000000}"/>
          </ac:spMkLst>
        </pc:spChg>
      </pc:sldChg>
      <pc:sldChg chg="delSp modSp mod modNotes">
        <pc:chgData name="Muhammad Ibtisam Gull" userId="dbff9a4afc8dcd42" providerId="LiveId" clId="{FEA0748D-89E2-46A1-AE67-8199318F4136}" dt="2024-11-11T15:05:31.781" v="67" actId="478"/>
        <pc:sldMkLst>
          <pc:docMk/>
          <pc:sldMk cId="0" sldId="281"/>
        </pc:sldMkLst>
        <pc:spChg chg="mod">
          <ac:chgData name="Muhammad Ibtisam Gull" userId="dbff9a4afc8dcd42" providerId="LiveId" clId="{FEA0748D-89E2-46A1-AE67-8199318F4136}" dt="2024-11-11T15:01:27.663" v="14"/>
          <ac:spMkLst>
            <pc:docMk/>
            <pc:sldMk cId="0" sldId="281"/>
            <ac:spMk id="347" creationId="{00000000-0000-0000-0000-000000000000}"/>
          </ac:spMkLst>
        </pc:spChg>
        <pc:grpChg chg="del">
          <ac:chgData name="Muhammad Ibtisam Gull" userId="dbff9a4afc8dcd42" providerId="LiveId" clId="{FEA0748D-89E2-46A1-AE67-8199318F4136}" dt="2024-11-11T15:05:31.781" v="67" actId="478"/>
          <ac:grpSpMkLst>
            <pc:docMk/>
            <pc:sldMk cId="0" sldId="281"/>
            <ac:grpSpMk id="348" creationId="{00000000-0000-0000-0000-000000000000}"/>
          </ac:grpSpMkLst>
        </pc:grpChg>
      </pc:sldChg>
      <pc:sldChg chg="modSp mod modClrScheme chgLayout modNotes">
        <pc:chgData name="Muhammad Ibtisam Gull" userId="dbff9a4afc8dcd42" providerId="LiveId" clId="{FEA0748D-89E2-46A1-AE67-8199318F4136}" dt="2024-11-11T15:38:58.648" v="385" actId="12"/>
        <pc:sldMkLst>
          <pc:docMk/>
          <pc:sldMk cId="0" sldId="282"/>
        </pc:sldMkLst>
        <pc:spChg chg="mod ord">
          <ac:chgData name="Muhammad Ibtisam Gull" userId="dbff9a4afc8dcd42" providerId="LiveId" clId="{FEA0748D-89E2-46A1-AE67-8199318F4136}" dt="2024-11-11T15:05:43.629" v="68" actId="700"/>
          <ac:spMkLst>
            <pc:docMk/>
            <pc:sldMk cId="0" sldId="282"/>
            <ac:spMk id="358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38:58.648" v="385" actId="12"/>
          <ac:spMkLst>
            <pc:docMk/>
            <pc:sldMk cId="0" sldId="282"/>
            <ac:spMk id="359" creationId="{00000000-0000-0000-0000-000000000000}"/>
          </ac:spMkLst>
        </pc:spChg>
      </pc:sldChg>
      <pc:sldChg chg="addSp delSp modSp mod modClrScheme chgLayout modNotes">
        <pc:chgData name="Muhammad Ibtisam Gull" userId="dbff9a4afc8dcd42" providerId="LiveId" clId="{FEA0748D-89E2-46A1-AE67-8199318F4136}" dt="2024-11-11T15:05:53.606" v="70" actId="700"/>
        <pc:sldMkLst>
          <pc:docMk/>
          <pc:sldMk cId="0" sldId="283"/>
        </pc:sldMkLst>
        <pc:spChg chg="add mod ord">
          <ac:chgData name="Muhammad Ibtisam Gull" userId="dbff9a4afc8dcd42" providerId="LiveId" clId="{FEA0748D-89E2-46A1-AE67-8199318F4136}" dt="2024-11-11T15:05:53.606" v="70" actId="700"/>
          <ac:spMkLst>
            <pc:docMk/>
            <pc:sldMk cId="0" sldId="283"/>
            <ac:spMk id="2" creationId="{9ECD78DE-3E50-2176-41B1-7CDED98A455B}"/>
          </ac:spMkLst>
        </pc:spChg>
        <pc:spChg chg="mod ord">
          <ac:chgData name="Muhammad Ibtisam Gull" userId="dbff9a4afc8dcd42" providerId="LiveId" clId="{FEA0748D-89E2-46A1-AE67-8199318F4136}" dt="2024-11-11T15:05:53.606" v="70" actId="700"/>
          <ac:spMkLst>
            <pc:docMk/>
            <pc:sldMk cId="0" sldId="283"/>
            <ac:spMk id="364" creationId="{00000000-0000-0000-0000-000000000000}"/>
          </ac:spMkLst>
        </pc:spChg>
        <pc:grpChg chg="del">
          <ac:chgData name="Muhammad Ibtisam Gull" userId="dbff9a4afc8dcd42" providerId="LiveId" clId="{FEA0748D-89E2-46A1-AE67-8199318F4136}" dt="2024-11-11T15:05:49.499" v="69" actId="478"/>
          <ac:grpSpMkLst>
            <pc:docMk/>
            <pc:sldMk cId="0" sldId="283"/>
            <ac:grpSpMk id="365" creationId="{00000000-0000-0000-0000-000000000000}"/>
          </ac:grpSpMkLst>
        </pc:grpChg>
      </pc:sldChg>
      <pc:sldChg chg="modSp del modNotes">
        <pc:chgData name="Muhammad Ibtisam Gull" userId="dbff9a4afc8dcd42" providerId="LiveId" clId="{FEA0748D-89E2-46A1-AE67-8199318F4136}" dt="2024-11-11T15:06:19.898" v="71" actId="47"/>
        <pc:sldMkLst>
          <pc:docMk/>
          <pc:sldMk cId="0" sldId="284"/>
        </pc:sldMkLst>
        <pc:spChg chg="mod">
          <ac:chgData name="Muhammad Ibtisam Gull" userId="dbff9a4afc8dcd42" providerId="LiveId" clId="{FEA0748D-89E2-46A1-AE67-8199318F4136}" dt="2024-11-11T15:01:27.663" v="14"/>
          <ac:spMkLst>
            <pc:docMk/>
            <pc:sldMk cId="0" sldId="284"/>
            <ac:spMk id="375" creationId="{00000000-0000-0000-0000-000000000000}"/>
          </ac:spMkLst>
        </pc:spChg>
      </pc:sldChg>
      <pc:sldChg chg="modSp mod modClrScheme chgLayout modNotes">
        <pc:chgData name="Muhammad Ibtisam Gull" userId="dbff9a4afc8dcd42" providerId="LiveId" clId="{FEA0748D-89E2-46A1-AE67-8199318F4136}" dt="2024-11-11T15:39:04.494" v="387" actId="12"/>
        <pc:sldMkLst>
          <pc:docMk/>
          <pc:sldMk cId="0" sldId="285"/>
        </pc:sldMkLst>
        <pc:spChg chg="mod ord">
          <ac:chgData name="Muhammad Ibtisam Gull" userId="dbff9a4afc8dcd42" providerId="LiveId" clId="{FEA0748D-89E2-46A1-AE67-8199318F4136}" dt="2024-11-11T15:06:24.088" v="72" actId="700"/>
          <ac:spMkLst>
            <pc:docMk/>
            <pc:sldMk cId="0" sldId="285"/>
            <ac:spMk id="386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39:04.494" v="387" actId="12"/>
          <ac:spMkLst>
            <pc:docMk/>
            <pc:sldMk cId="0" sldId="285"/>
            <ac:spMk id="387" creationId="{00000000-0000-0000-0000-000000000000}"/>
          </ac:spMkLst>
        </pc:spChg>
      </pc:sldChg>
      <pc:sldChg chg="addSp delSp modSp mod modClrScheme chgLayout modNotes">
        <pc:chgData name="Muhammad Ibtisam Gull" userId="dbff9a4afc8dcd42" providerId="LiveId" clId="{FEA0748D-89E2-46A1-AE67-8199318F4136}" dt="2024-11-11T15:06:33.860" v="74" actId="478"/>
        <pc:sldMkLst>
          <pc:docMk/>
          <pc:sldMk cId="0" sldId="286"/>
        </pc:sldMkLst>
        <pc:spChg chg="add mod ord">
          <ac:chgData name="Muhammad Ibtisam Gull" userId="dbff9a4afc8dcd42" providerId="LiveId" clId="{FEA0748D-89E2-46A1-AE67-8199318F4136}" dt="2024-11-11T15:06:31.951" v="73" actId="700"/>
          <ac:spMkLst>
            <pc:docMk/>
            <pc:sldMk cId="0" sldId="286"/>
            <ac:spMk id="2" creationId="{A3278093-4A53-B71C-7297-722D125F74C8}"/>
          </ac:spMkLst>
        </pc:spChg>
        <pc:spChg chg="mod ord">
          <ac:chgData name="Muhammad Ibtisam Gull" userId="dbff9a4afc8dcd42" providerId="LiveId" clId="{FEA0748D-89E2-46A1-AE67-8199318F4136}" dt="2024-11-11T15:06:31.951" v="73" actId="700"/>
          <ac:spMkLst>
            <pc:docMk/>
            <pc:sldMk cId="0" sldId="286"/>
            <ac:spMk id="392" creationId="{00000000-0000-0000-0000-000000000000}"/>
          </ac:spMkLst>
        </pc:spChg>
        <pc:grpChg chg="del">
          <ac:chgData name="Muhammad Ibtisam Gull" userId="dbff9a4afc8dcd42" providerId="LiveId" clId="{FEA0748D-89E2-46A1-AE67-8199318F4136}" dt="2024-11-11T15:06:33.860" v="74" actId="478"/>
          <ac:grpSpMkLst>
            <pc:docMk/>
            <pc:sldMk cId="0" sldId="286"/>
            <ac:grpSpMk id="393" creationId="{00000000-0000-0000-0000-000000000000}"/>
          </ac:grpSpMkLst>
        </pc:grpChg>
      </pc:sldChg>
      <pc:sldChg chg="modSp mod modClrScheme chgLayout modNotes">
        <pc:chgData name="Muhammad Ibtisam Gull" userId="dbff9a4afc8dcd42" providerId="LiveId" clId="{FEA0748D-89E2-46A1-AE67-8199318F4136}" dt="2024-11-11T15:39:12.329" v="389" actId="12"/>
        <pc:sldMkLst>
          <pc:docMk/>
          <pc:sldMk cId="0" sldId="287"/>
        </pc:sldMkLst>
        <pc:spChg chg="mod ord">
          <ac:chgData name="Muhammad Ibtisam Gull" userId="dbff9a4afc8dcd42" providerId="LiveId" clId="{FEA0748D-89E2-46A1-AE67-8199318F4136}" dt="2024-11-11T15:06:39.124" v="75" actId="700"/>
          <ac:spMkLst>
            <pc:docMk/>
            <pc:sldMk cId="0" sldId="287"/>
            <ac:spMk id="403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39:12.329" v="389" actId="12"/>
          <ac:spMkLst>
            <pc:docMk/>
            <pc:sldMk cId="0" sldId="287"/>
            <ac:spMk id="404" creationId="{00000000-0000-0000-0000-000000000000}"/>
          </ac:spMkLst>
        </pc:spChg>
      </pc:sldChg>
      <pc:sldChg chg="addSp delSp modSp mod modClrScheme chgLayout modNotes">
        <pc:chgData name="Muhammad Ibtisam Gull" userId="dbff9a4afc8dcd42" providerId="LiveId" clId="{FEA0748D-89E2-46A1-AE67-8199318F4136}" dt="2024-11-11T15:06:47.141" v="77" actId="478"/>
        <pc:sldMkLst>
          <pc:docMk/>
          <pc:sldMk cId="0" sldId="288"/>
        </pc:sldMkLst>
        <pc:spChg chg="add mod ord">
          <ac:chgData name="Muhammad Ibtisam Gull" userId="dbff9a4afc8dcd42" providerId="LiveId" clId="{FEA0748D-89E2-46A1-AE67-8199318F4136}" dt="2024-11-11T15:06:45.661" v="76" actId="700"/>
          <ac:spMkLst>
            <pc:docMk/>
            <pc:sldMk cId="0" sldId="288"/>
            <ac:spMk id="2" creationId="{54FBF4CE-1713-F5A8-DB74-54E6CFA3C315}"/>
          </ac:spMkLst>
        </pc:spChg>
        <pc:spChg chg="mod ord">
          <ac:chgData name="Muhammad Ibtisam Gull" userId="dbff9a4afc8dcd42" providerId="LiveId" clId="{FEA0748D-89E2-46A1-AE67-8199318F4136}" dt="2024-11-11T15:06:45.661" v="76" actId="700"/>
          <ac:spMkLst>
            <pc:docMk/>
            <pc:sldMk cId="0" sldId="288"/>
            <ac:spMk id="409" creationId="{00000000-0000-0000-0000-000000000000}"/>
          </ac:spMkLst>
        </pc:spChg>
        <pc:grpChg chg="del">
          <ac:chgData name="Muhammad Ibtisam Gull" userId="dbff9a4afc8dcd42" providerId="LiveId" clId="{FEA0748D-89E2-46A1-AE67-8199318F4136}" dt="2024-11-11T15:06:47.141" v="77" actId="478"/>
          <ac:grpSpMkLst>
            <pc:docMk/>
            <pc:sldMk cId="0" sldId="288"/>
            <ac:grpSpMk id="410" creationId="{00000000-0000-0000-0000-000000000000}"/>
          </ac:grpSpMkLst>
        </pc:grpChg>
      </pc:sldChg>
      <pc:sldChg chg="modSp mod modClrScheme chgLayout modNotes">
        <pc:chgData name="Muhammad Ibtisam Gull" userId="dbff9a4afc8dcd42" providerId="LiveId" clId="{FEA0748D-89E2-46A1-AE67-8199318F4136}" dt="2024-11-11T15:39:21.179" v="391" actId="12"/>
        <pc:sldMkLst>
          <pc:docMk/>
          <pc:sldMk cId="0" sldId="289"/>
        </pc:sldMkLst>
        <pc:spChg chg="mod ord">
          <ac:chgData name="Muhammad Ibtisam Gull" userId="dbff9a4afc8dcd42" providerId="LiveId" clId="{FEA0748D-89E2-46A1-AE67-8199318F4136}" dt="2024-11-11T15:06:51.866" v="78" actId="700"/>
          <ac:spMkLst>
            <pc:docMk/>
            <pc:sldMk cId="0" sldId="289"/>
            <ac:spMk id="420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39:21.179" v="391" actId="12"/>
          <ac:spMkLst>
            <pc:docMk/>
            <pc:sldMk cId="0" sldId="289"/>
            <ac:spMk id="421" creationId="{00000000-0000-0000-0000-000000000000}"/>
          </ac:spMkLst>
        </pc:spChg>
      </pc:sldChg>
      <pc:sldChg chg="modSp del modNotes">
        <pc:chgData name="Muhammad Ibtisam Gull" userId="dbff9a4afc8dcd42" providerId="LiveId" clId="{FEA0748D-89E2-46A1-AE67-8199318F4136}" dt="2024-11-11T15:07:31.709" v="79" actId="47"/>
        <pc:sldMkLst>
          <pc:docMk/>
          <pc:sldMk cId="0" sldId="290"/>
        </pc:sldMkLst>
        <pc:spChg chg="mod">
          <ac:chgData name="Muhammad Ibtisam Gull" userId="dbff9a4afc8dcd42" providerId="LiveId" clId="{FEA0748D-89E2-46A1-AE67-8199318F4136}" dt="2024-11-11T15:01:27.663" v="14"/>
          <ac:spMkLst>
            <pc:docMk/>
            <pc:sldMk cId="0" sldId="290"/>
            <ac:spMk id="426" creationId="{00000000-0000-0000-0000-000000000000}"/>
          </ac:spMkLst>
        </pc:spChg>
      </pc:sldChg>
      <pc:sldChg chg="modSp del modNotes">
        <pc:chgData name="Muhammad Ibtisam Gull" userId="dbff9a4afc8dcd42" providerId="LiveId" clId="{FEA0748D-89E2-46A1-AE67-8199318F4136}" dt="2024-11-11T15:07:31.709" v="79" actId="47"/>
        <pc:sldMkLst>
          <pc:docMk/>
          <pc:sldMk cId="0" sldId="291"/>
        </pc:sldMkLst>
        <pc:spChg chg="mod">
          <ac:chgData name="Muhammad Ibtisam Gull" userId="dbff9a4afc8dcd42" providerId="LiveId" clId="{FEA0748D-89E2-46A1-AE67-8199318F4136}" dt="2024-11-11T15:01:27.663" v="14"/>
          <ac:spMkLst>
            <pc:docMk/>
            <pc:sldMk cId="0" sldId="291"/>
            <ac:spMk id="437" creationId="{00000000-0000-0000-0000-000000000000}"/>
          </ac:spMkLst>
        </pc:spChg>
        <pc:spChg chg="mod">
          <ac:chgData name="Muhammad Ibtisam Gull" userId="dbff9a4afc8dcd42" providerId="LiveId" clId="{FEA0748D-89E2-46A1-AE67-8199318F4136}" dt="2024-11-11T15:01:27.663" v="14"/>
          <ac:spMkLst>
            <pc:docMk/>
            <pc:sldMk cId="0" sldId="291"/>
            <ac:spMk id="438" creationId="{00000000-0000-0000-0000-000000000000}"/>
          </ac:spMkLst>
        </pc:spChg>
      </pc:sldChg>
      <pc:sldChg chg="modSp del modNotes">
        <pc:chgData name="Muhammad Ibtisam Gull" userId="dbff9a4afc8dcd42" providerId="LiveId" clId="{FEA0748D-89E2-46A1-AE67-8199318F4136}" dt="2024-11-11T15:07:31.709" v="79" actId="47"/>
        <pc:sldMkLst>
          <pc:docMk/>
          <pc:sldMk cId="0" sldId="292"/>
        </pc:sldMkLst>
        <pc:spChg chg="mod">
          <ac:chgData name="Muhammad Ibtisam Gull" userId="dbff9a4afc8dcd42" providerId="LiveId" clId="{FEA0748D-89E2-46A1-AE67-8199318F4136}" dt="2024-11-11T15:01:27.663" v="14"/>
          <ac:spMkLst>
            <pc:docMk/>
            <pc:sldMk cId="0" sldId="292"/>
            <ac:spMk id="443" creationId="{00000000-0000-0000-0000-000000000000}"/>
          </ac:spMkLst>
        </pc:spChg>
        <pc:spChg chg="mod">
          <ac:chgData name="Muhammad Ibtisam Gull" userId="dbff9a4afc8dcd42" providerId="LiveId" clId="{FEA0748D-89E2-46A1-AE67-8199318F4136}" dt="2024-11-11T15:01:27.663" v="14"/>
          <ac:spMkLst>
            <pc:docMk/>
            <pc:sldMk cId="0" sldId="292"/>
            <ac:spMk id="444" creationId="{00000000-0000-0000-0000-000000000000}"/>
          </ac:spMkLst>
        </pc:spChg>
      </pc:sldChg>
      <pc:sldChg chg="modSp del modNotes">
        <pc:chgData name="Muhammad Ibtisam Gull" userId="dbff9a4afc8dcd42" providerId="LiveId" clId="{FEA0748D-89E2-46A1-AE67-8199318F4136}" dt="2024-11-11T15:07:31.709" v="79" actId="47"/>
        <pc:sldMkLst>
          <pc:docMk/>
          <pc:sldMk cId="0" sldId="293"/>
        </pc:sldMkLst>
        <pc:spChg chg="mod">
          <ac:chgData name="Muhammad Ibtisam Gull" userId="dbff9a4afc8dcd42" providerId="LiveId" clId="{FEA0748D-89E2-46A1-AE67-8199318F4136}" dt="2024-11-11T15:01:27.663" v="14"/>
          <ac:spMkLst>
            <pc:docMk/>
            <pc:sldMk cId="0" sldId="293"/>
            <ac:spMk id="449" creationId="{00000000-0000-0000-0000-000000000000}"/>
          </ac:spMkLst>
        </pc:spChg>
      </pc:sldChg>
      <pc:sldChg chg="modSp del modNotes">
        <pc:chgData name="Muhammad Ibtisam Gull" userId="dbff9a4afc8dcd42" providerId="LiveId" clId="{FEA0748D-89E2-46A1-AE67-8199318F4136}" dt="2024-11-11T15:07:31.709" v="79" actId="47"/>
        <pc:sldMkLst>
          <pc:docMk/>
          <pc:sldMk cId="0" sldId="294"/>
        </pc:sldMkLst>
        <pc:spChg chg="mod">
          <ac:chgData name="Muhammad Ibtisam Gull" userId="dbff9a4afc8dcd42" providerId="LiveId" clId="{FEA0748D-89E2-46A1-AE67-8199318F4136}" dt="2024-11-11T15:01:27.663" v="14"/>
          <ac:spMkLst>
            <pc:docMk/>
            <pc:sldMk cId="0" sldId="294"/>
            <ac:spMk id="456" creationId="{00000000-0000-0000-0000-000000000000}"/>
          </ac:spMkLst>
        </pc:spChg>
        <pc:spChg chg="mod">
          <ac:chgData name="Muhammad Ibtisam Gull" userId="dbff9a4afc8dcd42" providerId="LiveId" clId="{FEA0748D-89E2-46A1-AE67-8199318F4136}" dt="2024-11-11T15:01:27.663" v="14"/>
          <ac:spMkLst>
            <pc:docMk/>
            <pc:sldMk cId="0" sldId="294"/>
            <ac:spMk id="457" creationId="{00000000-0000-0000-0000-000000000000}"/>
          </ac:spMkLst>
        </pc:spChg>
      </pc:sldChg>
      <pc:sldChg chg="addSp delSp modSp mod modClrScheme chgLayout modNotes">
        <pc:chgData name="Muhammad Ibtisam Gull" userId="dbff9a4afc8dcd42" providerId="LiveId" clId="{FEA0748D-89E2-46A1-AE67-8199318F4136}" dt="2024-11-11T15:07:37.833" v="81" actId="478"/>
        <pc:sldMkLst>
          <pc:docMk/>
          <pc:sldMk cId="0" sldId="295"/>
        </pc:sldMkLst>
        <pc:spChg chg="add mod ord">
          <ac:chgData name="Muhammad Ibtisam Gull" userId="dbff9a4afc8dcd42" providerId="LiveId" clId="{FEA0748D-89E2-46A1-AE67-8199318F4136}" dt="2024-11-11T15:07:35.921" v="80" actId="700"/>
          <ac:spMkLst>
            <pc:docMk/>
            <pc:sldMk cId="0" sldId="295"/>
            <ac:spMk id="2" creationId="{C4579BBC-AE70-7969-8565-137DE1306AED}"/>
          </ac:spMkLst>
        </pc:spChg>
        <pc:spChg chg="mod ord">
          <ac:chgData name="Muhammad Ibtisam Gull" userId="dbff9a4afc8dcd42" providerId="LiveId" clId="{FEA0748D-89E2-46A1-AE67-8199318F4136}" dt="2024-11-11T15:07:35.921" v="80" actId="700"/>
          <ac:spMkLst>
            <pc:docMk/>
            <pc:sldMk cId="0" sldId="295"/>
            <ac:spMk id="462" creationId="{00000000-0000-0000-0000-000000000000}"/>
          </ac:spMkLst>
        </pc:spChg>
        <pc:grpChg chg="del">
          <ac:chgData name="Muhammad Ibtisam Gull" userId="dbff9a4afc8dcd42" providerId="LiveId" clId="{FEA0748D-89E2-46A1-AE67-8199318F4136}" dt="2024-11-11T15:07:37.833" v="81" actId="478"/>
          <ac:grpSpMkLst>
            <pc:docMk/>
            <pc:sldMk cId="0" sldId="295"/>
            <ac:grpSpMk id="463" creationId="{00000000-0000-0000-0000-000000000000}"/>
          </ac:grpSpMkLst>
        </pc:grpChg>
      </pc:sldChg>
      <pc:sldChg chg="modSp mod modClrScheme chgLayout modNotes">
        <pc:chgData name="Muhammad Ibtisam Gull" userId="dbff9a4afc8dcd42" providerId="LiveId" clId="{FEA0748D-89E2-46A1-AE67-8199318F4136}" dt="2024-11-11T15:07:44.900" v="82" actId="700"/>
        <pc:sldMkLst>
          <pc:docMk/>
          <pc:sldMk cId="0" sldId="296"/>
        </pc:sldMkLst>
        <pc:spChg chg="mod ord">
          <ac:chgData name="Muhammad Ibtisam Gull" userId="dbff9a4afc8dcd42" providerId="LiveId" clId="{FEA0748D-89E2-46A1-AE67-8199318F4136}" dt="2024-11-11T15:07:44.900" v="82" actId="700"/>
          <ac:spMkLst>
            <pc:docMk/>
            <pc:sldMk cId="0" sldId="296"/>
            <ac:spMk id="473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07:44.900" v="82" actId="700"/>
          <ac:spMkLst>
            <pc:docMk/>
            <pc:sldMk cId="0" sldId="296"/>
            <ac:spMk id="477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07:44.900" v="82" actId="700"/>
          <ac:spMkLst>
            <pc:docMk/>
            <pc:sldMk cId="0" sldId="296"/>
            <ac:spMk id="478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07:44.900" v="82" actId="700"/>
          <ac:spMkLst>
            <pc:docMk/>
            <pc:sldMk cId="0" sldId="296"/>
            <ac:spMk id="479" creationId="{00000000-0000-0000-0000-000000000000}"/>
          </ac:spMkLst>
        </pc:spChg>
      </pc:sldChg>
      <pc:sldChg chg="modSp modNotes">
        <pc:chgData name="Muhammad Ibtisam Gull" userId="dbff9a4afc8dcd42" providerId="LiveId" clId="{FEA0748D-89E2-46A1-AE67-8199318F4136}" dt="2024-11-11T15:01:27.663" v="14"/>
        <pc:sldMkLst>
          <pc:docMk/>
          <pc:sldMk cId="0" sldId="297"/>
        </pc:sldMkLst>
        <pc:spChg chg="mod">
          <ac:chgData name="Muhammad Ibtisam Gull" userId="dbff9a4afc8dcd42" providerId="LiveId" clId="{FEA0748D-89E2-46A1-AE67-8199318F4136}" dt="2024-11-11T15:01:27.663" v="14"/>
          <ac:spMkLst>
            <pc:docMk/>
            <pc:sldMk cId="0" sldId="297"/>
            <ac:spMk id="486" creationId="{00000000-0000-0000-0000-000000000000}"/>
          </ac:spMkLst>
        </pc:spChg>
      </pc:sldChg>
      <pc:sldChg chg="addSp delSp modSp mod modClrScheme chgLayout modNotes">
        <pc:chgData name="Muhammad Ibtisam Gull" userId="dbff9a4afc8dcd42" providerId="LiveId" clId="{FEA0748D-89E2-46A1-AE67-8199318F4136}" dt="2024-11-11T15:07:55.706" v="84" actId="478"/>
        <pc:sldMkLst>
          <pc:docMk/>
          <pc:sldMk cId="0" sldId="298"/>
        </pc:sldMkLst>
        <pc:spChg chg="add mod ord">
          <ac:chgData name="Muhammad Ibtisam Gull" userId="dbff9a4afc8dcd42" providerId="LiveId" clId="{FEA0748D-89E2-46A1-AE67-8199318F4136}" dt="2024-11-11T15:07:53.930" v="83" actId="700"/>
          <ac:spMkLst>
            <pc:docMk/>
            <pc:sldMk cId="0" sldId="298"/>
            <ac:spMk id="2" creationId="{CCF83614-2F9D-DE4B-7605-78E41A14A3B6}"/>
          </ac:spMkLst>
        </pc:spChg>
        <pc:spChg chg="mod ord">
          <ac:chgData name="Muhammad Ibtisam Gull" userId="dbff9a4afc8dcd42" providerId="LiveId" clId="{FEA0748D-89E2-46A1-AE67-8199318F4136}" dt="2024-11-11T15:07:53.930" v="83" actId="700"/>
          <ac:spMkLst>
            <pc:docMk/>
            <pc:sldMk cId="0" sldId="298"/>
            <ac:spMk id="497" creationId="{00000000-0000-0000-0000-000000000000}"/>
          </ac:spMkLst>
        </pc:spChg>
        <pc:grpChg chg="del">
          <ac:chgData name="Muhammad Ibtisam Gull" userId="dbff9a4afc8dcd42" providerId="LiveId" clId="{FEA0748D-89E2-46A1-AE67-8199318F4136}" dt="2024-11-11T15:07:55.706" v="84" actId="478"/>
          <ac:grpSpMkLst>
            <pc:docMk/>
            <pc:sldMk cId="0" sldId="298"/>
            <ac:grpSpMk id="498" creationId="{00000000-0000-0000-0000-000000000000}"/>
          </ac:grpSpMkLst>
        </pc:grpChg>
      </pc:sldChg>
      <pc:sldChg chg="modSp mod modClrScheme chgLayout modNotes">
        <pc:chgData name="Muhammad Ibtisam Gull" userId="dbff9a4afc8dcd42" providerId="LiveId" clId="{FEA0748D-89E2-46A1-AE67-8199318F4136}" dt="2024-11-11T15:39:28.108" v="393" actId="12"/>
        <pc:sldMkLst>
          <pc:docMk/>
          <pc:sldMk cId="0" sldId="299"/>
        </pc:sldMkLst>
        <pc:spChg chg="mod ord">
          <ac:chgData name="Muhammad Ibtisam Gull" userId="dbff9a4afc8dcd42" providerId="LiveId" clId="{FEA0748D-89E2-46A1-AE67-8199318F4136}" dt="2024-11-11T15:08:00.994" v="85" actId="700"/>
          <ac:spMkLst>
            <pc:docMk/>
            <pc:sldMk cId="0" sldId="299"/>
            <ac:spMk id="508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39:28.108" v="393" actId="12"/>
          <ac:spMkLst>
            <pc:docMk/>
            <pc:sldMk cId="0" sldId="299"/>
            <ac:spMk id="509" creationId="{00000000-0000-0000-0000-000000000000}"/>
          </ac:spMkLst>
        </pc:spChg>
      </pc:sldChg>
      <pc:sldChg chg="modSp del modNotes">
        <pc:chgData name="Muhammad Ibtisam Gull" userId="dbff9a4afc8dcd42" providerId="LiveId" clId="{FEA0748D-89E2-46A1-AE67-8199318F4136}" dt="2024-11-11T15:08:12.750" v="86" actId="47"/>
        <pc:sldMkLst>
          <pc:docMk/>
          <pc:sldMk cId="0" sldId="300"/>
        </pc:sldMkLst>
        <pc:spChg chg="mod">
          <ac:chgData name="Muhammad Ibtisam Gull" userId="dbff9a4afc8dcd42" providerId="LiveId" clId="{FEA0748D-89E2-46A1-AE67-8199318F4136}" dt="2024-11-11T15:01:27.663" v="14"/>
          <ac:spMkLst>
            <pc:docMk/>
            <pc:sldMk cId="0" sldId="300"/>
            <ac:spMk id="514" creationId="{00000000-0000-0000-0000-000000000000}"/>
          </ac:spMkLst>
        </pc:spChg>
      </pc:sldChg>
      <pc:sldChg chg="modSp del modNotes">
        <pc:chgData name="Muhammad Ibtisam Gull" userId="dbff9a4afc8dcd42" providerId="LiveId" clId="{FEA0748D-89E2-46A1-AE67-8199318F4136}" dt="2024-11-11T15:08:12.750" v="86" actId="47"/>
        <pc:sldMkLst>
          <pc:docMk/>
          <pc:sldMk cId="0" sldId="301"/>
        </pc:sldMkLst>
        <pc:spChg chg="mod">
          <ac:chgData name="Muhammad Ibtisam Gull" userId="dbff9a4afc8dcd42" providerId="LiveId" clId="{FEA0748D-89E2-46A1-AE67-8199318F4136}" dt="2024-11-11T15:01:27.663" v="14"/>
          <ac:spMkLst>
            <pc:docMk/>
            <pc:sldMk cId="0" sldId="301"/>
            <ac:spMk id="525" creationId="{00000000-0000-0000-0000-000000000000}"/>
          </ac:spMkLst>
        </pc:spChg>
        <pc:spChg chg="mod">
          <ac:chgData name="Muhammad Ibtisam Gull" userId="dbff9a4afc8dcd42" providerId="LiveId" clId="{FEA0748D-89E2-46A1-AE67-8199318F4136}" dt="2024-11-11T15:01:27.663" v="14"/>
          <ac:spMkLst>
            <pc:docMk/>
            <pc:sldMk cId="0" sldId="301"/>
            <ac:spMk id="526" creationId="{00000000-0000-0000-0000-000000000000}"/>
          </ac:spMkLst>
        </pc:spChg>
      </pc:sldChg>
      <pc:sldChg chg="modSp del modNotes">
        <pc:chgData name="Muhammad Ibtisam Gull" userId="dbff9a4afc8dcd42" providerId="LiveId" clId="{FEA0748D-89E2-46A1-AE67-8199318F4136}" dt="2024-11-11T15:08:12.750" v="86" actId="47"/>
        <pc:sldMkLst>
          <pc:docMk/>
          <pc:sldMk cId="0" sldId="302"/>
        </pc:sldMkLst>
        <pc:spChg chg="mod">
          <ac:chgData name="Muhammad Ibtisam Gull" userId="dbff9a4afc8dcd42" providerId="LiveId" clId="{FEA0748D-89E2-46A1-AE67-8199318F4136}" dt="2024-11-11T15:01:27.663" v="14"/>
          <ac:spMkLst>
            <pc:docMk/>
            <pc:sldMk cId="0" sldId="302"/>
            <ac:spMk id="531" creationId="{00000000-0000-0000-0000-000000000000}"/>
          </ac:spMkLst>
        </pc:spChg>
      </pc:sldChg>
      <pc:sldChg chg="modSp del modNotes">
        <pc:chgData name="Muhammad Ibtisam Gull" userId="dbff9a4afc8dcd42" providerId="LiveId" clId="{FEA0748D-89E2-46A1-AE67-8199318F4136}" dt="2024-11-11T15:08:12.750" v="86" actId="47"/>
        <pc:sldMkLst>
          <pc:docMk/>
          <pc:sldMk cId="0" sldId="303"/>
        </pc:sldMkLst>
        <pc:spChg chg="mod">
          <ac:chgData name="Muhammad Ibtisam Gull" userId="dbff9a4afc8dcd42" providerId="LiveId" clId="{FEA0748D-89E2-46A1-AE67-8199318F4136}" dt="2024-11-11T15:01:27.663" v="14"/>
          <ac:spMkLst>
            <pc:docMk/>
            <pc:sldMk cId="0" sldId="303"/>
            <ac:spMk id="537" creationId="{00000000-0000-0000-0000-000000000000}"/>
          </ac:spMkLst>
        </pc:spChg>
        <pc:spChg chg="mod">
          <ac:chgData name="Muhammad Ibtisam Gull" userId="dbff9a4afc8dcd42" providerId="LiveId" clId="{FEA0748D-89E2-46A1-AE67-8199318F4136}" dt="2024-11-11T15:01:27.663" v="14"/>
          <ac:spMkLst>
            <pc:docMk/>
            <pc:sldMk cId="0" sldId="303"/>
            <ac:spMk id="538" creationId="{00000000-0000-0000-0000-000000000000}"/>
          </ac:spMkLst>
        </pc:spChg>
      </pc:sldChg>
      <pc:sldChg chg="modSp del modNotes">
        <pc:chgData name="Muhammad Ibtisam Gull" userId="dbff9a4afc8dcd42" providerId="LiveId" clId="{FEA0748D-89E2-46A1-AE67-8199318F4136}" dt="2024-11-11T15:08:12.750" v="86" actId="47"/>
        <pc:sldMkLst>
          <pc:docMk/>
          <pc:sldMk cId="0" sldId="304"/>
        </pc:sldMkLst>
        <pc:spChg chg="mod">
          <ac:chgData name="Muhammad Ibtisam Gull" userId="dbff9a4afc8dcd42" providerId="LiveId" clId="{FEA0748D-89E2-46A1-AE67-8199318F4136}" dt="2024-11-11T15:01:27.663" v="14"/>
          <ac:spMkLst>
            <pc:docMk/>
            <pc:sldMk cId="0" sldId="304"/>
            <ac:spMk id="543" creationId="{00000000-0000-0000-0000-000000000000}"/>
          </ac:spMkLst>
        </pc:spChg>
      </pc:sldChg>
      <pc:sldChg chg="addSp delSp modSp mod modClrScheme chgLayout modNotes">
        <pc:chgData name="Muhammad Ibtisam Gull" userId="dbff9a4afc8dcd42" providerId="LiveId" clId="{FEA0748D-89E2-46A1-AE67-8199318F4136}" dt="2024-11-11T15:08:20.682" v="88" actId="478"/>
        <pc:sldMkLst>
          <pc:docMk/>
          <pc:sldMk cId="0" sldId="305"/>
        </pc:sldMkLst>
        <pc:spChg chg="add mod ord">
          <ac:chgData name="Muhammad Ibtisam Gull" userId="dbff9a4afc8dcd42" providerId="LiveId" clId="{FEA0748D-89E2-46A1-AE67-8199318F4136}" dt="2024-11-11T15:08:19.196" v="87" actId="700"/>
          <ac:spMkLst>
            <pc:docMk/>
            <pc:sldMk cId="0" sldId="305"/>
            <ac:spMk id="2" creationId="{DB342779-7D46-4181-0A73-0DB2048C8149}"/>
          </ac:spMkLst>
        </pc:spChg>
        <pc:spChg chg="mod ord">
          <ac:chgData name="Muhammad Ibtisam Gull" userId="dbff9a4afc8dcd42" providerId="LiveId" clId="{FEA0748D-89E2-46A1-AE67-8199318F4136}" dt="2024-11-11T15:08:19.196" v="87" actId="700"/>
          <ac:spMkLst>
            <pc:docMk/>
            <pc:sldMk cId="0" sldId="305"/>
            <ac:spMk id="549" creationId="{00000000-0000-0000-0000-000000000000}"/>
          </ac:spMkLst>
        </pc:spChg>
        <pc:grpChg chg="del">
          <ac:chgData name="Muhammad Ibtisam Gull" userId="dbff9a4afc8dcd42" providerId="LiveId" clId="{FEA0748D-89E2-46A1-AE67-8199318F4136}" dt="2024-11-11T15:08:20.682" v="88" actId="478"/>
          <ac:grpSpMkLst>
            <pc:docMk/>
            <pc:sldMk cId="0" sldId="305"/>
            <ac:grpSpMk id="550" creationId="{00000000-0000-0000-0000-000000000000}"/>
          </ac:grpSpMkLst>
        </pc:grpChg>
      </pc:sldChg>
      <pc:sldChg chg="modSp mod modClrScheme chgLayout modNotes">
        <pc:chgData name="Muhammad Ibtisam Gull" userId="dbff9a4afc8dcd42" providerId="LiveId" clId="{FEA0748D-89E2-46A1-AE67-8199318F4136}" dt="2024-11-11T15:39:34.819" v="395" actId="12"/>
        <pc:sldMkLst>
          <pc:docMk/>
          <pc:sldMk cId="0" sldId="306"/>
        </pc:sldMkLst>
        <pc:spChg chg="mod ord">
          <ac:chgData name="Muhammad Ibtisam Gull" userId="dbff9a4afc8dcd42" providerId="LiveId" clId="{FEA0748D-89E2-46A1-AE67-8199318F4136}" dt="2024-11-11T15:08:27.049" v="89" actId="700"/>
          <ac:spMkLst>
            <pc:docMk/>
            <pc:sldMk cId="0" sldId="306"/>
            <ac:spMk id="560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39:34.819" v="395" actId="12"/>
          <ac:spMkLst>
            <pc:docMk/>
            <pc:sldMk cId="0" sldId="306"/>
            <ac:spMk id="561" creationId="{00000000-0000-0000-0000-000000000000}"/>
          </ac:spMkLst>
        </pc:spChg>
      </pc:sldChg>
      <pc:sldChg chg="addSp delSp modSp mod modClrScheme chgLayout modNotes">
        <pc:chgData name="Muhammad Ibtisam Gull" userId="dbff9a4afc8dcd42" providerId="LiveId" clId="{FEA0748D-89E2-46A1-AE67-8199318F4136}" dt="2024-11-11T15:08:35.448" v="91" actId="478"/>
        <pc:sldMkLst>
          <pc:docMk/>
          <pc:sldMk cId="0" sldId="307"/>
        </pc:sldMkLst>
        <pc:spChg chg="add mod ord">
          <ac:chgData name="Muhammad Ibtisam Gull" userId="dbff9a4afc8dcd42" providerId="LiveId" clId="{FEA0748D-89E2-46A1-AE67-8199318F4136}" dt="2024-11-11T15:08:33.801" v="90" actId="700"/>
          <ac:spMkLst>
            <pc:docMk/>
            <pc:sldMk cId="0" sldId="307"/>
            <ac:spMk id="2" creationId="{100E6E24-91FD-12AC-7A40-9698D045E8DB}"/>
          </ac:spMkLst>
        </pc:spChg>
        <pc:spChg chg="mod ord">
          <ac:chgData name="Muhammad Ibtisam Gull" userId="dbff9a4afc8dcd42" providerId="LiveId" clId="{FEA0748D-89E2-46A1-AE67-8199318F4136}" dt="2024-11-11T15:08:33.801" v="90" actId="700"/>
          <ac:spMkLst>
            <pc:docMk/>
            <pc:sldMk cId="0" sldId="307"/>
            <ac:spMk id="566" creationId="{00000000-0000-0000-0000-000000000000}"/>
          </ac:spMkLst>
        </pc:spChg>
        <pc:grpChg chg="del">
          <ac:chgData name="Muhammad Ibtisam Gull" userId="dbff9a4afc8dcd42" providerId="LiveId" clId="{FEA0748D-89E2-46A1-AE67-8199318F4136}" dt="2024-11-11T15:08:35.448" v="91" actId="478"/>
          <ac:grpSpMkLst>
            <pc:docMk/>
            <pc:sldMk cId="0" sldId="307"/>
            <ac:grpSpMk id="567" creationId="{00000000-0000-0000-0000-000000000000}"/>
          </ac:grpSpMkLst>
        </pc:grpChg>
      </pc:sldChg>
      <pc:sldChg chg="modSp mod modClrScheme chgLayout modNotes">
        <pc:chgData name="Muhammad Ibtisam Gull" userId="dbff9a4afc8dcd42" providerId="LiveId" clId="{FEA0748D-89E2-46A1-AE67-8199318F4136}" dt="2024-11-11T15:39:41.024" v="397" actId="12"/>
        <pc:sldMkLst>
          <pc:docMk/>
          <pc:sldMk cId="0" sldId="308"/>
        </pc:sldMkLst>
        <pc:spChg chg="mod ord">
          <ac:chgData name="Muhammad Ibtisam Gull" userId="dbff9a4afc8dcd42" providerId="LiveId" clId="{FEA0748D-89E2-46A1-AE67-8199318F4136}" dt="2024-11-11T15:08:41.002" v="92" actId="700"/>
          <ac:spMkLst>
            <pc:docMk/>
            <pc:sldMk cId="0" sldId="308"/>
            <ac:spMk id="577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39:41.024" v="397" actId="12"/>
          <ac:spMkLst>
            <pc:docMk/>
            <pc:sldMk cId="0" sldId="308"/>
            <ac:spMk id="578" creationId="{00000000-0000-0000-0000-000000000000}"/>
          </ac:spMkLst>
        </pc:spChg>
      </pc:sldChg>
      <pc:sldChg chg="addSp delSp modSp mod modClrScheme chgLayout modNotes">
        <pc:chgData name="Muhammad Ibtisam Gull" userId="dbff9a4afc8dcd42" providerId="LiveId" clId="{FEA0748D-89E2-46A1-AE67-8199318F4136}" dt="2024-11-11T15:08:48.587" v="94" actId="478"/>
        <pc:sldMkLst>
          <pc:docMk/>
          <pc:sldMk cId="0" sldId="309"/>
        </pc:sldMkLst>
        <pc:spChg chg="add mod ord">
          <ac:chgData name="Muhammad Ibtisam Gull" userId="dbff9a4afc8dcd42" providerId="LiveId" clId="{FEA0748D-89E2-46A1-AE67-8199318F4136}" dt="2024-11-11T15:08:47.200" v="93" actId="700"/>
          <ac:spMkLst>
            <pc:docMk/>
            <pc:sldMk cId="0" sldId="309"/>
            <ac:spMk id="2" creationId="{46F9BA71-1D85-D790-FA68-BD69D9828CA2}"/>
          </ac:spMkLst>
        </pc:spChg>
        <pc:spChg chg="mod ord">
          <ac:chgData name="Muhammad Ibtisam Gull" userId="dbff9a4afc8dcd42" providerId="LiveId" clId="{FEA0748D-89E2-46A1-AE67-8199318F4136}" dt="2024-11-11T15:08:47.200" v="93" actId="700"/>
          <ac:spMkLst>
            <pc:docMk/>
            <pc:sldMk cId="0" sldId="309"/>
            <ac:spMk id="583" creationId="{00000000-0000-0000-0000-000000000000}"/>
          </ac:spMkLst>
        </pc:spChg>
        <pc:grpChg chg="del">
          <ac:chgData name="Muhammad Ibtisam Gull" userId="dbff9a4afc8dcd42" providerId="LiveId" clId="{FEA0748D-89E2-46A1-AE67-8199318F4136}" dt="2024-11-11T15:08:48.587" v="94" actId="478"/>
          <ac:grpSpMkLst>
            <pc:docMk/>
            <pc:sldMk cId="0" sldId="309"/>
            <ac:grpSpMk id="584" creationId="{00000000-0000-0000-0000-000000000000}"/>
          </ac:grpSpMkLst>
        </pc:grpChg>
      </pc:sldChg>
      <pc:sldChg chg="modSp mod modClrScheme chgLayout modNotes">
        <pc:chgData name="Muhammad Ibtisam Gull" userId="dbff9a4afc8dcd42" providerId="LiveId" clId="{FEA0748D-89E2-46A1-AE67-8199318F4136}" dt="2024-11-11T15:39:59.551" v="403" actId="12"/>
        <pc:sldMkLst>
          <pc:docMk/>
          <pc:sldMk cId="0" sldId="310"/>
        </pc:sldMkLst>
        <pc:spChg chg="mod ord">
          <ac:chgData name="Muhammad Ibtisam Gull" userId="dbff9a4afc8dcd42" providerId="LiveId" clId="{FEA0748D-89E2-46A1-AE67-8199318F4136}" dt="2024-11-11T15:08:54.248" v="95" actId="700"/>
          <ac:spMkLst>
            <pc:docMk/>
            <pc:sldMk cId="0" sldId="310"/>
            <ac:spMk id="594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39:59.551" v="403" actId="12"/>
          <ac:spMkLst>
            <pc:docMk/>
            <pc:sldMk cId="0" sldId="310"/>
            <ac:spMk id="595" creationId="{00000000-0000-0000-0000-000000000000}"/>
          </ac:spMkLst>
        </pc:spChg>
      </pc:sldChg>
      <pc:sldChg chg="modSp mod modClrScheme chgLayout modNotes">
        <pc:chgData name="Muhammad Ibtisam Gull" userId="dbff9a4afc8dcd42" providerId="LiveId" clId="{FEA0748D-89E2-46A1-AE67-8199318F4136}" dt="2024-11-11T15:40:15.824" v="405" actId="12"/>
        <pc:sldMkLst>
          <pc:docMk/>
          <pc:sldMk cId="0" sldId="311"/>
        </pc:sldMkLst>
        <pc:spChg chg="mod ord">
          <ac:chgData name="Muhammad Ibtisam Gull" userId="dbff9a4afc8dcd42" providerId="LiveId" clId="{FEA0748D-89E2-46A1-AE67-8199318F4136}" dt="2024-11-11T15:08:54.248" v="95" actId="700"/>
          <ac:spMkLst>
            <pc:docMk/>
            <pc:sldMk cId="0" sldId="311"/>
            <ac:spMk id="600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40:15.824" v="405" actId="12"/>
          <ac:spMkLst>
            <pc:docMk/>
            <pc:sldMk cId="0" sldId="311"/>
            <ac:spMk id="601" creationId="{00000000-0000-0000-0000-000000000000}"/>
          </ac:spMkLst>
        </pc:spChg>
      </pc:sldChg>
      <pc:sldChg chg="addSp delSp modSp mod modClrScheme chgLayout modNotes">
        <pc:chgData name="Muhammad Ibtisam Gull" userId="dbff9a4afc8dcd42" providerId="LiveId" clId="{FEA0748D-89E2-46A1-AE67-8199318F4136}" dt="2024-11-11T15:09:18.062" v="99" actId="478"/>
        <pc:sldMkLst>
          <pc:docMk/>
          <pc:sldMk cId="0" sldId="312"/>
        </pc:sldMkLst>
        <pc:spChg chg="add mod ord">
          <ac:chgData name="Muhammad Ibtisam Gull" userId="dbff9a4afc8dcd42" providerId="LiveId" clId="{FEA0748D-89E2-46A1-AE67-8199318F4136}" dt="2024-11-11T15:09:16.758" v="98" actId="700"/>
          <ac:spMkLst>
            <pc:docMk/>
            <pc:sldMk cId="0" sldId="312"/>
            <ac:spMk id="2" creationId="{F13339FC-0B32-27C9-8D5E-C127B7A64590}"/>
          </ac:spMkLst>
        </pc:spChg>
        <pc:spChg chg="mod ord">
          <ac:chgData name="Muhammad Ibtisam Gull" userId="dbff9a4afc8dcd42" providerId="LiveId" clId="{FEA0748D-89E2-46A1-AE67-8199318F4136}" dt="2024-11-11T15:09:16.758" v="98" actId="700"/>
          <ac:spMkLst>
            <pc:docMk/>
            <pc:sldMk cId="0" sldId="312"/>
            <ac:spMk id="606" creationId="{00000000-0000-0000-0000-000000000000}"/>
          </ac:spMkLst>
        </pc:spChg>
        <pc:grpChg chg="del">
          <ac:chgData name="Muhammad Ibtisam Gull" userId="dbff9a4afc8dcd42" providerId="LiveId" clId="{FEA0748D-89E2-46A1-AE67-8199318F4136}" dt="2024-11-11T15:09:18.062" v="99" actId="478"/>
          <ac:grpSpMkLst>
            <pc:docMk/>
            <pc:sldMk cId="0" sldId="312"/>
            <ac:grpSpMk id="607" creationId="{00000000-0000-0000-0000-000000000000}"/>
          </ac:grpSpMkLst>
        </pc:grpChg>
      </pc:sldChg>
      <pc:sldChg chg="modSp mod modClrScheme modAnim chgLayout modNotes">
        <pc:chgData name="Muhammad Ibtisam Gull" userId="dbff9a4afc8dcd42" providerId="LiveId" clId="{FEA0748D-89E2-46A1-AE67-8199318F4136}" dt="2024-11-11T15:40:22.209" v="408" actId="12"/>
        <pc:sldMkLst>
          <pc:docMk/>
          <pc:sldMk cId="0" sldId="313"/>
        </pc:sldMkLst>
        <pc:spChg chg="mod ord">
          <ac:chgData name="Muhammad Ibtisam Gull" userId="dbff9a4afc8dcd42" providerId="LiveId" clId="{FEA0748D-89E2-46A1-AE67-8199318F4136}" dt="2024-11-11T15:09:22.419" v="100" actId="700"/>
          <ac:spMkLst>
            <pc:docMk/>
            <pc:sldMk cId="0" sldId="313"/>
            <ac:spMk id="617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40:22.209" v="408" actId="12"/>
          <ac:spMkLst>
            <pc:docMk/>
            <pc:sldMk cId="0" sldId="313"/>
            <ac:spMk id="618" creationId="{00000000-0000-0000-0000-000000000000}"/>
          </ac:spMkLst>
        </pc:spChg>
      </pc:sldChg>
      <pc:sldChg chg="addSp delSp modSp mod modClrScheme chgLayout modNotes">
        <pc:chgData name="Muhammad Ibtisam Gull" userId="dbff9a4afc8dcd42" providerId="LiveId" clId="{FEA0748D-89E2-46A1-AE67-8199318F4136}" dt="2024-11-11T15:09:30.835" v="102" actId="478"/>
        <pc:sldMkLst>
          <pc:docMk/>
          <pc:sldMk cId="0" sldId="314"/>
        </pc:sldMkLst>
        <pc:spChg chg="add mod ord">
          <ac:chgData name="Muhammad Ibtisam Gull" userId="dbff9a4afc8dcd42" providerId="LiveId" clId="{FEA0748D-89E2-46A1-AE67-8199318F4136}" dt="2024-11-11T15:09:29.376" v="101" actId="700"/>
          <ac:spMkLst>
            <pc:docMk/>
            <pc:sldMk cId="0" sldId="314"/>
            <ac:spMk id="2" creationId="{37FCD604-B2BB-0573-0C79-4776C55E7D33}"/>
          </ac:spMkLst>
        </pc:spChg>
        <pc:spChg chg="mod ord">
          <ac:chgData name="Muhammad Ibtisam Gull" userId="dbff9a4afc8dcd42" providerId="LiveId" clId="{FEA0748D-89E2-46A1-AE67-8199318F4136}" dt="2024-11-11T15:09:29.376" v="101" actId="700"/>
          <ac:spMkLst>
            <pc:docMk/>
            <pc:sldMk cId="0" sldId="314"/>
            <ac:spMk id="623" creationId="{00000000-0000-0000-0000-000000000000}"/>
          </ac:spMkLst>
        </pc:spChg>
        <pc:grpChg chg="del">
          <ac:chgData name="Muhammad Ibtisam Gull" userId="dbff9a4afc8dcd42" providerId="LiveId" clId="{FEA0748D-89E2-46A1-AE67-8199318F4136}" dt="2024-11-11T15:09:30.835" v="102" actId="478"/>
          <ac:grpSpMkLst>
            <pc:docMk/>
            <pc:sldMk cId="0" sldId="314"/>
            <ac:grpSpMk id="624" creationId="{00000000-0000-0000-0000-000000000000}"/>
          </ac:grpSpMkLst>
        </pc:grpChg>
      </pc:sldChg>
      <pc:sldChg chg="modSp mod modClrScheme chgLayout modNotes">
        <pc:chgData name="Muhammad Ibtisam Gull" userId="dbff9a4afc8dcd42" providerId="LiveId" clId="{FEA0748D-89E2-46A1-AE67-8199318F4136}" dt="2024-11-11T15:40:28.769" v="410" actId="12"/>
        <pc:sldMkLst>
          <pc:docMk/>
          <pc:sldMk cId="0" sldId="315"/>
        </pc:sldMkLst>
        <pc:spChg chg="mod ord">
          <ac:chgData name="Muhammad Ibtisam Gull" userId="dbff9a4afc8dcd42" providerId="LiveId" clId="{FEA0748D-89E2-46A1-AE67-8199318F4136}" dt="2024-11-11T15:09:36.103" v="103" actId="700"/>
          <ac:spMkLst>
            <pc:docMk/>
            <pc:sldMk cId="0" sldId="315"/>
            <ac:spMk id="634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40:28.769" v="410" actId="12"/>
          <ac:spMkLst>
            <pc:docMk/>
            <pc:sldMk cId="0" sldId="315"/>
            <ac:spMk id="635" creationId="{00000000-0000-0000-0000-000000000000}"/>
          </ac:spMkLst>
        </pc:spChg>
      </pc:sldChg>
      <pc:sldChg chg="addSp delSp modSp mod modClrScheme chgLayout modNotes">
        <pc:chgData name="Muhammad Ibtisam Gull" userId="dbff9a4afc8dcd42" providerId="LiveId" clId="{FEA0748D-89E2-46A1-AE67-8199318F4136}" dt="2024-11-11T15:09:44.735" v="105" actId="478"/>
        <pc:sldMkLst>
          <pc:docMk/>
          <pc:sldMk cId="0" sldId="316"/>
        </pc:sldMkLst>
        <pc:spChg chg="add mod ord">
          <ac:chgData name="Muhammad Ibtisam Gull" userId="dbff9a4afc8dcd42" providerId="LiveId" clId="{FEA0748D-89E2-46A1-AE67-8199318F4136}" dt="2024-11-11T15:09:43.006" v="104" actId="700"/>
          <ac:spMkLst>
            <pc:docMk/>
            <pc:sldMk cId="0" sldId="316"/>
            <ac:spMk id="2" creationId="{0A01AB44-E48C-A90B-1F88-49D14F8B213F}"/>
          </ac:spMkLst>
        </pc:spChg>
        <pc:spChg chg="mod ord">
          <ac:chgData name="Muhammad Ibtisam Gull" userId="dbff9a4afc8dcd42" providerId="LiveId" clId="{FEA0748D-89E2-46A1-AE67-8199318F4136}" dt="2024-11-11T15:09:43.006" v="104" actId="700"/>
          <ac:spMkLst>
            <pc:docMk/>
            <pc:sldMk cId="0" sldId="316"/>
            <ac:spMk id="640" creationId="{00000000-0000-0000-0000-000000000000}"/>
          </ac:spMkLst>
        </pc:spChg>
        <pc:grpChg chg="del">
          <ac:chgData name="Muhammad Ibtisam Gull" userId="dbff9a4afc8dcd42" providerId="LiveId" clId="{FEA0748D-89E2-46A1-AE67-8199318F4136}" dt="2024-11-11T15:09:44.735" v="105" actId="478"/>
          <ac:grpSpMkLst>
            <pc:docMk/>
            <pc:sldMk cId="0" sldId="316"/>
            <ac:grpSpMk id="641" creationId="{00000000-0000-0000-0000-000000000000}"/>
          </ac:grpSpMkLst>
        </pc:grpChg>
      </pc:sldChg>
      <pc:sldChg chg="modSp mod modClrScheme chgLayout modNotes">
        <pc:chgData name="Muhammad Ibtisam Gull" userId="dbff9a4afc8dcd42" providerId="LiveId" clId="{FEA0748D-89E2-46A1-AE67-8199318F4136}" dt="2024-11-11T15:40:34.380" v="412" actId="12"/>
        <pc:sldMkLst>
          <pc:docMk/>
          <pc:sldMk cId="0" sldId="317"/>
        </pc:sldMkLst>
        <pc:spChg chg="mod ord">
          <ac:chgData name="Muhammad Ibtisam Gull" userId="dbff9a4afc8dcd42" providerId="LiveId" clId="{FEA0748D-89E2-46A1-AE67-8199318F4136}" dt="2024-11-11T15:09:51.497" v="106" actId="700"/>
          <ac:spMkLst>
            <pc:docMk/>
            <pc:sldMk cId="0" sldId="317"/>
            <ac:spMk id="651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40:34.380" v="412" actId="12"/>
          <ac:spMkLst>
            <pc:docMk/>
            <pc:sldMk cId="0" sldId="317"/>
            <ac:spMk id="652" creationId="{00000000-0000-0000-0000-000000000000}"/>
          </ac:spMkLst>
        </pc:spChg>
      </pc:sldChg>
      <pc:sldChg chg="addSp delSp modSp mod modClrScheme chgLayout modNotes">
        <pc:chgData name="Muhammad Ibtisam Gull" userId="dbff9a4afc8dcd42" providerId="LiveId" clId="{FEA0748D-89E2-46A1-AE67-8199318F4136}" dt="2024-11-11T15:10:00.686" v="108" actId="478"/>
        <pc:sldMkLst>
          <pc:docMk/>
          <pc:sldMk cId="0" sldId="318"/>
        </pc:sldMkLst>
        <pc:spChg chg="add mod ord">
          <ac:chgData name="Muhammad Ibtisam Gull" userId="dbff9a4afc8dcd42" providerId="LiveId" clId="{FEA0748D-89E2-46A1-AE67-8199318F4136}" dt="2024-11-11T15:09:58.986" v="107" actId="700"/>
          <ac:spMkLst>
            <pc:docMk/>
            <pc:sldMk cId="0" sldId="318"/>
            <ac:spMk id="2" creationId="{9B4BEC00-AE18-AFB3-68E3-C230FF7514DE}"/>
          </ac:spMkLst>
        </pc:spChg>
        <pc:spChg chg="mod ord">
          <ac:chgData name="Muhammad Ibtisam Gull" userId="dbff9a4afc8dcd42" providerId="LiveId" clId="{FEA0748D-89E2-46A1-AE67-8199318F4136}" dt="2024-11-11T15:09:58.986" v="107" actId="700"/>
          <ac:spMkLst>
            <pc:docMk/>
            <pc:sldMk cId="0" sldId="318"/>
            <ac:spMk id="657" creationId="{00000000-0000-0000-0000-000000000000}"/>
          </ac:spMkLst>
        </pc:spChg>
        <pc:grpChg chg="del">
          <ac:chgData name="Muhammad Ibtisam Gull" userId="dbff9a4afc8dcd42" providerId="LiveId" clId="{FEA0748D-89E2-46A1-AE67-8199318F4136}" dt="2024-11-11T15:10:00.686" v="108" actId="478"/>
          <ac:grpSpMkLst>
            <pc:docMk/>
            <pc:sldMk cId="0" sldId="318"/>
            <ac:grpSpMk id="658" creationId="{00000000-0000-0000-0000-000000000000}"/>
          </ac:grpSpMkLst>
        </pc:grpChg>
      </pc:sldChg>
      <pc:sldChg chg="modSp mod modClrScheme chgLayout modNotes">
        <pc:chgData name="Muhammad Ibtisam Gull" userId="dbff9a4afc8dcd42" providerId="LiveId" clId="{FEA0748D-89E2-46A1-AE67-8199318F4136}" dt="2024-11-11T15:10:09.509" v="109" actId="700"/>
        <pc:sldMkLst>
          <pc:docMk/>
          <pc:sldMk cId="0" sldId="319"/>
        </pc:sldMkLst>
        <pc:spChg chg="mod ord">
          <ac:chgData name="Muhammad Ibtisam Gull" userId="dbff9a4afc8dcd42" providerId="LiveId" clId="{FEA0748D-89E2-46A1-AE67-8199318F4136}" dt="2024-11-11T15:10:09.509" v="109" actId="700"/>
          <ac:spMkLst>
            <pc:docMk/>
            <pc:sldMk cId="0" sldId="319"/>
            <ac:spMk id="668" creationId="{00000000-0000-0000-0000-000000000000}"/>
          </ac:spMkLst>
        </pc:spChg>
      </pc:sldChg>
      <pc:sldChg chg="modSp mod modClrScheme chgLayout modNotes">
        <pc:chgData name="Muhammad Ibtisam Gull" userId="dbff9a4afc8dcd42" providerId="LiveId" clId="{FEA0748D-89E2-46A1-AE67-8199318F4136}" dt="2024-11-11T15:40:40.633" v="414" actId="12"/>
        <pc:sldMkLst>
          <pc:docMk/>
          <pc:sldMk cId="0" sldId="320"/>
        </pc:sldMkLst>
        <pc:spChg chg="mod ord">
          <ac:chgData name="Muhammad Ibtisam Gull" userId="dbff9a4afc8dcd42" providerId="LiveId" clId="{FEA0748D-89E2-46A1-AE67-8199318F4136}" dt="2024-11-11T15:10:13.639" v="110" actId="700"/>
          <ac:spMkLst>
            <pc:docMk/>
            <pc:sldMk cId="0" sldId="320"/>
            <ac:spMk id="694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40:40.633" v="414" actId="12"/>
          <ac:spMkLst>
            <pc:docMk/>
            <pc:sldMk cId="0" sldId="320"/>
            <ac:spMk id="695" creationId="{00000000-0000-0000-0000-000000000000}"/>
          </ac:spMkLst>
        </pc:spChg>
      </pc:sldChg>
      <pc:sldChg chg="addSp delSp modSp mod modClrScheme chgLayout modNotes">
        <pc:chgData name="Muhammad Ibtisam Gull" userId="dbff9a4afc8dcd42" providerId="LiveId" clId="{FEA0748D-89E2-46A1-AE67-8199318F4136}" dt="2024-11-11T15:10:20.302" v="112" actId="478"/>
        <pc:sldMkLst>
          <pc:docMk/>
          <pc:sldMk cId="0" sldId="321"/>
        </pc:sldMkLst>
        <pc:spChg chg="add mod ord">
          <ac:chgData name="Muhammad Ibtisam Gull" userId="dbff9a4afc8dcd42" providerId="LiveId" clId="{FEA0748D-89E2-46A1-AE67-8199318F4136}" dt="2024-11-11T15:10:18.740" v="111" actId="700"/>
          <ac:spMkLst>
            <pc:docMk/>
            <pc:sldMk cId="0" sldId="321"/>
            <ac:spMk id="2" creationId="{24364ED7-D56C-6208-E0A2-9F4D70F353BD}"/>
          </ac:spMkLst>
        </pc:spChg>
        <pc:spChg chg="mod ord">
          <ac:chgData name="Muhammad Ibtisam Gull" userId="dbff9a4afc8dcd42" providerId="LiveId" clId="{FEA0748D-89E2-46A1-AE67-8199318F4136}" dt="2024-11-11T15:10:18.740" v="111" actId="700"/>
          <ac:spMkLst>
            <pc:docMk/>
            <pc:sldMk cId="0" sldId="321"/>
            <ac:spMk id="700" creationId="{00000000-0000-0000-0000-000000000000}"/>
          </ac:spMkLst>
        </pc:spChg>
        <pc:grpChg chg="del">
          <ac:chgData name="Muhammad Ibtisam Gull" userId="dbff9a4afc8dcd42" providerId="LiveId" clId="{FEA0748D-89E2-46A1-AE67-8199318F4136}" dt="2024-11-11T15:10:20.302" v="112" actId="478"/>
          <ac:grpSpMkLst>
            <pc:docMk/>
            <pc:sldMk cId="0" sldId="321"/>
            <ac:grpSpMk id="701" creationId="{00000000-0000-0000-0000-000000000000}"/>
          </ac:grpSpMkLst>
        </pc:grpChg>
      </pc:sldChg>
      <pc:sldChg chg="modSp mod modClrScheme chgLayout modNotes">
        <pc:chgData name="Muhammad Ibtisam Gull" userId="dbff9a4afc8dcd42" providerId="LiveId" clId="{FEA0748D-89E2-46A1-AE67-8199318F4136}" dt="2024-11-11T15:40:46.583" v="416" actId="12"/>
        <pc:sldMkLst>
          <pc:docMk/>
          <pc:sldMk cId="0" sldId="322"/>
        </pc:sldMkLst>
        <pc:spChg chg="mod ord">
          <ac:chgData name="Muhammad Ibtisam Gull" userId="dbff9a4afc8dcd42" providerId="LiveId" clId="{FEA0748D-89E2-46A1-AE67-8199318F4136}" dt="2024-11-11T15:10:26.391" v="113" actId="700"/>
          <ac:spMkLst>
            <pc:docMk/>
            <pc:sldMk cId="0" sldId="322"/>
            <ac:spMk id="711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40:46.583" v="416" actId="12"/>
          <ac:spMkLst>
            <pc:docMk/>
            <pc:sldMk cId="0" sldId="322"/>
            <ac:spMk id="712" creationId="{00000000-0000-0000-0000-000000000000}"/>
          </ac:spMkLst>
        </pc:spChg>
      </pc:sldChg>
      <pc:sldChg chg="addSp delSp modSp mod modClrScheme chgLayout modNotes">
        <pc:chgData name="Muhammad Ibtisam Gull" userId="dbff9a4afc8dcd42" providerId="LiveId" clId="{FEA0748D-89E2-46A1-AE67-8199318F4136}" dt="2024-11-11T15:10:46.660" v="115" actId="478"/>
        <pc:sldMkLst>
          <pc:docMk/>
          <pc:sldMk cId="0" sldId="323"/>
        </pc:sldMkLst>
        <pc:spChg chg="add mod ord">
          <ac:chgData name="Muhammad Ibtisam Gull" userId="dbff9a4afc8dcd42" providerId="LiveId" clId="{FEA0748D-89E2-46A1-AE67-8199318F4136}" dt="2024-11-11T15:10:45.040" v="114" actId="700"/>
          <ac:spMkLst>
            <pc:docMk/>
            <pc:sldMk cId="0" sldId="323"/>
            <ac:spMk id="2" creationId="{417CECB8-C768-3067-3CC6-9BCBDDBDCCF4}"/>
          </ac:spMkLst>
        </pc:spChg>
        <pc:spChg chg="mod ord">
          <ac:chgData name="Muhammad Ibtisam Gull" userId="dbff9a4afc8dcd42" providerId="LiveId" clId="{FEA0748D-89E2-46A1-AE67-8199318F4136}" dt="2024-11-11T15:10:45.040" v="114" actId="700"/>
          <ac:spMkLst>
            <pc:docMk/>
            <pc:sldMk cId="0" sldId="323"/>
            <ac:spMk id="717" creationId="{00000000-0000-0000-0000-000000000000}"/>
          </ac:spMkLst>
        </pc:spChg>
        <pc:grpChg chg="del">
          <ac:chgData name="Muhammad Ibtisam Gull" userId="dbff9a4afc8dcd42" providerId="LiveId" clId="{FEA0748D-89E2-46A1-AE67-8199318F4136}" dt="2024-11-11T15:10:46.660" v="115" actId="478"/>
          <ac:grpSpMkLst>
            <pc:docMk/>
            <pc:sldMk cId="0" sldId="323"/>
            <ac:grpSpMk id="718" creationId="{00000000-0000-0000-0000-000000000000}"/>
          </ac:grpSpMkLst>
        </pc:grpChg>
      </pc:sldChg>
      <pc:sldChg chg="modSp mod modClrScheme chgLayout modNotes">
        <pc:chgData name="Muhammad Ibtisam Gull" userId="dbff9a4afc8dcd42" providerId="LiveId" clId="{FEA0748D-89E2-46A1-AE67-8199318F4136}" dt="2024-11-11T15:40:52.482" v="418" actId="12"/>
        <pc:sldMkLst>
          <pc:docMk/>
          <pc:sldMk cId="0" sldId="324"/>
        </pc:sldMkLst>
        <pc:spChg chg="mod ord">
          <ac:chgData name="Muhammad Ibtisam Gull" userId="dbff9a4afc8dcd42" providerId="LiveId" clId="{FEA0748D-89E2-46A1-AE67-8199318F4136}" dt="2024-11-11T15:10:50.863" v="116" actId="700"/>
          <ac:spMkLst>
            <pc:docMk/>
            <pc:sldMk cId="0" sldId="324"/>
            <ac:spMk id="728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40:52.482" v="418" actId="12"/>
          <ac:spMkLst>
            <pc:docMk/>
            <pc:sldMk cId="0" sldId="324"/>
            <ac:spMk id="729" creationId="{00000000-0000-0000-0000-000000000000}"/>
          </ac:spMkLst>
        </pc:spChg>
      </pc:sldChg>
      <pc:sldChg chg="modSp del modNotes">
        <pc:chgData name="Muhammad Ibtisam Gull" userId="dbff9a4afc8dcd42" providerId="LiveId" clId="{FEA0748D-89E2-46A1-AE67-8199318F4136}" dt="2024-11-11T15:11:04.794" v="117" actId="47"/>
        <pc:sldMkLst>
          <pc:docMk/>
          <pc:sldMk cId="0" sldId="325"/>
        </pc:sldMkLst>
        <pc:spChg chg="mod">
          <ac:chgData name="Muhammad Ibtisam Gull" userId="dbff9a4afc8dcd42" providerId="LiveId" clId="{FEA0748D-89E2-46A1-AE67-8199318F4136}" dt="2024-11-11T15:01:27.663" v="14"/>
          <ac:spMkLst>
            <pc:docMk/>
            <pc:sldMk cId="0" sldId="325"/>
            <ac:spMk id="734" creationId="{00000000-0000-0000-0000-000000000000}"/>
          </ac:spMkLst>
        </pc:spChg>
      </pc:sldChg>
      <pc:sldChg chg="modSp del modNotes">
        <pc:chgData name="Muhammad Ibtisam Gull" userId="dbff9a4afc8dcd42" providerId="LiveId" clId="{FEA0748D-89E2-46A1-AE67-8199318F4136}" dt="2024-11-11T15:11:04.794" v="117" actId="47"/>
        <pc:sldMkLst>
          <pc:docMk/>
          <pc:sldMk cId="0" sldId="326"/>
        </pc:sldMkLst>
        <pc:spChg chg="mod">
          <ac:chgData name="Muhammad Ibtisam Gull" userId="dbff9a4afc8dcd42" providerId="LiveId" clId="{FEA0748D-89E2-46A1-AE67-8199318F4136}" dt="2024-11-11T15:01:27.663" v="14"/>
          <ac:spMkLst>
            <pc:docMk/>
            <pc:sldMk cId="0" sldId="326"/>
            <ac:spMk id="745" creationId="{00000000-0000-0000-0000-000000000000}"/>
          </ac:spMkLst>
        </pc:spChg>
        <pc:spChg chg="mod">
          <ac:chgData name="Muhammad Ibtisam Gull" userId="dbff9a4afc8dcd42" providerId="LiveId" clId="{FEA0748D-89E2-46A1-AE67-8199318F4136}" dt="2024-11-11T15:01:27.663" v="14"/>
          <ac:spMkLst>
            <pc:docMk/>
            <pc:sldMk cId="0" sldId="326"/>
            <ac:spMk id="746" creationId="{00000000-0000-0000-0000-000000000000}"/>
          </ac:spMkLst>
        </pc:spChg>
      </pc:sldChg>
      <pc:sldChg chg="addSp delSp modSp mod modClrScheme chgLayout modNotes">
        <pc:chgData name="Muhammad Ibtisam Gull" userId="dbff9a4afc8dcd42" providerId="LiveId" clId="{FEA0748D-89E2-46A1-AE67-8199318F4136}" dt="2024-11-11T15:11:19.863" v="130" actId="478"/>
        <pc:sldMkLst>
          <pc:docMk/>
          <pc:sldMk cId="0" sldId="327"/>
        </pc:sldMkLst>
        <pc:spChg chg="add mod ord">
          <ac:chgData name="Muhammad Ibtisam Gull" userId="dbff9a4afc8dcd42" providerId="LiveId" clId="{FEA0748D-89E2-46A1-AE67-8199318F4136}" dt="2024-11-11T15:11:12.478" v="118" actId="700"/>
          <ac:spMkLst>
            <pc:docMk/>
            <pc:sldMk cId="0" sldId="327"/>
            <ac:spMk id="2" creationId="{A98D9450-E54B-2A21-A9A8-42120AEF969E}"/>
          </ac:spMkLst>
        </pc:spChg>
        <pc:spChg chg="mod ord">
          <ac:chgData name="Muhammad Ibtisam Gull" userId="dbff9a4afc8dcd42" providerId="LiveId" clId="{FEA0748D-89E2-46A1-AE67-8199318F4136}" dt="2024-11-11T15:11:17.401" v="129" actId="20577"/>
          <ac:spMkLst>
            <pc:docMk/>
            <pc:sldMk cId="0" sldId="327"/>
            <ac:spMk id="751" creationId="{00000000-0000-0000-0000-000000000000}"/>
          </ac:spMkLst>
        </pc:spChg>
        <pc:grpChg chg="del">
          <ac:chgData name="Muhammad Ibtisam Gull" userId="dbff9a4afc8dcd42" providerId="LiveId" clId="{FEA0748D-89E2-46A1-AE67-8199318F4136}" dt="2024-11-11T15:11:19.863" v="130" actId="478"/>
          <ac:grpSpMkLst>
            <pc:docMk/>
            <pc:sldMk cId="0" sldId="327"/>
            <ac:grpSpMk id="752" creationId="{00000000-0000-0000-0000-000000000000}"/>
          </ac:grpSpMkLst>
        </pc:grpChg>
      </pc:sldChg>
      <pc:sldChg chg="modSp mod modClrScheme chgLayout modNotes">
        <pc:chgData name="Muhammad Ibtisam Gull" userId="dbff9a4afc8dcd42" providerId="LiveId" clId="{FEA0748D-89E2-46A1-AE67-8199318F4136}" dt="2024-11-11T15:40:57.181" v="420" actId="12"/>
        <pc:sldMkLst>
          <pc:docMk/>
          <pc:sldMk cId="0" sldId="328"/>
        </pc:sldMkLst>
        <pc:spChg chg="mod ord">
          <ac:chgData name="Muhammad Ibtisam Gull" userId="dbff9a4afc8dcd42" providerId="LiveId" clId="{FEA0748D-89E2-46A1-AE67-8199318F4136}" dt="2024-11-11T15:11:34.479" v="131" actId="700"/>
          <ac:spMkLst>
            <pc:docMk/>
            <pc:sldMk cId="0" sldId="328"/>
            <ac:spMk id="762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40:57.181" v="420" actId="12"/>
          <ac:spMkLst>
            <pc:docMk/>
            <pc:sldMk cId="0" sldId="328"/>
            <ac:spMk id="763" creationId="{00000000-0000-0000-0000-000000000000}"/>
          </ac:spMkLst>
        </pc:spChg>
      </pc:sldChg>
      <pc:sldChg chg="addSp delSp modSp mod modClrScheme chgLayout modNotes">
        <pc:chgData name="Muhammad Ibtisam Gull" userId="dbff9a4afc8dcd42" providerId="LiveId" clId="{FEA0748D-89E2-46A1-AE67-8199318F4136}" dt="2024-11-11T15:12:02.978" v="152" actId="478"/>
        <pc:sldMkLst>
          <pc:docMk/>
          <pc:sldMk cId="0" sldId="329"/>
        </pc:sldMkLst>
        <pc:spChg chg="add mod ord">
          <ac:chgData name="Muhammad Ibtisam Gull" userId="dbff9a4afc8dcd42" providerId="LiveId" clId="{FEA0748D-89E2-46A1-AE67-8199318F4136}" dt="2024-11-11T15:12:01.393" v="151" actId="700"/>
          <ac:spMkLst>
            <pc:docMk/>
            <pc:sldMk cId="0" sldId="329"/>
            <ac:spMk id="2" creationId="{734B76A4-C46A-ECA5-45D1-824BF2E74EF0}"/>
          </ac:spMkLst>
        </pc:spChg>
        <pc:spChg chg="mod ord">
          <ac:chgData name="Muhammad Ibtisam Gull" userId="dbff9a4afc8dcd42" providerId="LiveId" clId="{FEA0748D-89E2-46A1-AE67-8199318F4136}" dt="2024-11-11T15:12:01.393" v="151" actId="700"/>
          <ac:spMkLst>
            <pc:docMk/>
            <pc:sldMk cId="0" sldId="329"/>
            <ac:spMk id="768" creationId="{00000000-0000-0000-0000-000000000000}"/>
          </ac:spMkLst>
        </pc:spChg>
        <pc:grpChg chg="del">
          <ac:chgData name="Muhammad Ibtisam Gull" userId="dbff9a4afc8dcd42" providerId="LiveId" clId="{FEA0748D-89E2-46A1-AE67-8199318F4136}" dt="2024-11-11T15:12:02.978" v="152" actId="478"/>
          <ac:grpSpMkLst>
            <pc:docMk/>
            <pc:sldMk cId="0" sldId="329"/>
            <ac:grpSpMk id="769" creationId="{00000000-0000-0000-0000-000000000000}"/>
          </ac:grpSpMkLst>
        </pc:grpChg>
      </pc:sldChg>
      <pc:sldChg chg="modNotes">
        <pc:chgData name="Muhammad Ibtisam Gull" userId="dbff9a4afc8dcd42" providerId="LiveId" clId="{FEA0748D-89E2-46A1-AE67-8199318F4136}" dt="2024-11-11T14:58:30.347" v="0"/>
        <pc:sldMkLst>
          <pc:docMk/>
          <pc:sldMk cId="0" sldId="330"/>
        </pc:sldMkLst>
      </pc:sldChg>
      <pc:sldChg chg="modSp mod modClrScheme modAnim chgLayout modNotes">
        <pc:chgData name="Muhammad Ibtisam Gull" userId="dbff9a4afc8dcd42" providerId="LiveId" clId="{FEA0748D-89E2-46A1-AE67-8199318F4136}" dt="2024-11-11T15:41:06.494" v="423" actId="20577"/>
        <pc:sldMkLst>
          <pc:docMk/>
          <pc:sldMk cId="0" sldId="331"/>
        </pc:sldMkLst>
        <pc:spChg chg="mod ord">
          <ac:chgData name="Muhammad Ibtisam Gull" userId="dbff9a4afc8dcd42" providerId="LiveId" clId="{FEA0748D-89E2-46A1-AE67-8199318F4136}" dt="2024-11-11T15:12:09.668" v="153" actId="700"/>
          <ac:spMkLst>
            <pc:docMk/>
            <pc:sldMk cId="0" sldId="331"/>
            <ac:spMk id="808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41:06.494" v="423" actId="20577"/>
          <ac:spMkLst>
            <pc:docMk/>
            <pc:sldMk cId="0" sldId="331"/>
            <ac:spMk id="809" creationId="{00000000-0000-0000-0000-000000000000}"/>
          </ac:spMkLst>
        </pc:spChg>
      </pc:sldChg>
      <pc:sldChg chg="addSp delSp modSp mod modClrScheme chgLayout modNotes">
        <pc:chgData name="Muhammad Ibtisam Gull" userId="dbff9a4afc8dcd42" providerId="LiveId" clId="{FEA0748D-89E2-46A1-AE67-8199318F4136}" dt="2024-11-11T15:12:17.551" v="155" actId="478"/>
        <pc:sldMkLst>
          <pc:docMk/>
          <pc:sldMk cId="0" sldId="332"/>
        </pc:sldMkLst>
        <pc:spChg chg="add mod ord">
          <ac:chgData name="Muhammad Ibtisam Gull" userId="dbff9a4afc8dcd42" providerId="LiveId" clId="{FEA0748D-89E2-46A1-AE67-8199318F4136}" dt="2024-11-11T15:12:16.163" v="154" actId="700"/>
          <ac:spMkLst>
            <pc:docMk/>
            <pc:sldMk cId="0" sldId="332"/>
            <ac:spMk id="2" creationId="{EE03F833-615F-8915-4D43-D2ABD51116DD}"/>
          </ac:spMkLst>
        </pc:spChg>
        <pc:spChg chg="mod ord">
          <ac:chgData name="Muhammad Ibtisam Gull" userId="dbff9a4afc8dcd42" providerId="LiveId" clId="{FEA0748D-89E2-46A1-AE67-8199318F4136}" dt="2024-11-11T15:12:16.163" v="154" actId="700"/>
          <ac:spMkLst>
            <pc:docMk/>
            <pc:sldMk cId="0" sldId="332"/>
            <ac:spMk id="814" creationId="{00000000-0000-0000-0000-000000000000}"/>
          </ac:spMkLst>
        </pc:spChg>
        <pc:grpChg chg="del">
          <ac:chgData name="Muhammad Ibtisam Gull" userId="dbff9a4afc8dcd42" providerId="LiveId" clId="{FEA0748D-89E2-46A1-AE67-8199318F4136}" dt="2024-11-11T15:12:17.551" v="155" actId="478"/>
          <ac:grpSpMkLst>
            <pc:docMk/>
            <pc:sldMk cId="0" sldId="332"/>
            <ac:grpSpMk id="815" creationId="{00000000-0000-0000-0000-000000000000}"/>
          </ac:grpSpMkLst>
        </pc:grpChg>
      </pc:sldChg>
      <pc:sldChg chg="modSp mod modClrScheme chgLayout modNotes">
        <pc:chgData name="Muhammad Ibtisam Gull" userId="dbff9a4afc8dcd42" providerId="LiveId" clId="{FEA0748D-89E2-46A1-AE67-8199318F4136}" dt="2024-11-11T15:16:30.784" v="177" actId="1076"/>
        <pc:sldMkLst>
          <pc:docMk/>
          <pc:sldMk cId="0" sldId="333"/>
        </pc:sldMkLst>
        <pc:spChg chg="mod ord">
          <ac:chgData name="Muhammad Ibtisam Gull" userId="dbff9a4afc8dcd42" providerId="LiveId" clId="{FEA0748D-89E2-46A1-AE67-8199318F4136}" dt="2024-11-11T15:15:45.626" v="172" actId="1076"/>
          <ac:spMkLst>
            <pc:docMk/>
            <pc:sldMk cId="0" sldId="333"/>
            <ac:spMk id="825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16:30.784" v="177" actId="1076"/>
          <ac:spMkLst>
            <pc:docMk/>
            <pc:sldMk cId="0" sldId="333"/>
            <ac:spMk id="830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12:30.598" v="156" actId="700"/>
          <ac:spMkLst>
            <pc:docMk/>
            <pc:sldMk cId="0" sldId="333"/>
            <ac:spMk id="831" creationId="{00000000-0000-0000-0000-000000000000}"/>
          </ac:spMkLst>
        </pc:spChg>
      </pc:sldChg>
      <pc:sldChg chg="modSp mod modClrScheme chgLayout modNotes">
        <pc:chgData name="Muhammad Ibtisam Gull" userId="dbff9a4afc8dcd42" providerId="LiveId" clId="{FEA0748D-89E2-46A1-AE67-8199318F4136}" dt="2024-11-11T15:16:39.281" v="178" actId="1076"/>
        <pc:sldMkLst>
          <pc:docMk/>
          <pc:sldMk cId="0" sldId="334"/>
        </pc:sldMkLst>
        <pc:spChg chg="mod ord">
          <ac:chgData name="Muhammad Ibtisam Gull" userId="dbff9a4afc8dcd42" providerId="LiveId" clId="{FEA0748D-89E2-46A1-AE67-8199318F4136}" dt="2024-11-11T15:16:22.459" v="176" actId="1076"/>
          <ac:spMkLst>
            <pc:docMk/>
            <pc:sldMk cId="0" sldId="334"/>
            <ac:spMk id="836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16:16.834" v="175" actId="1076"/>
          <ac:spMkLst>
            <pc:docMk/>
            <pc:sldMk cId="0" sldId="334"/>
            <ac:spMk id="841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12:30.598" v="156" actId="700"/>
          <ac:spMkLst>
            <pc:docMk/>
            <pc:sldMk cId="0" sldId="334"/>
            <ac:spMk id="842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16:39.281" v="178" actId="1076"/>
          <ac:spMkLst>
            <pc:docMk/>
            <pc:sldMk cId="0" sldId="334"/>
            <ac:spMk id="843" creationId="{00000000-0000-0000-0000-000000000000}"/>
          </ac:spMkLst>
        </pc:spChg>
      </pc:sldChg>
      <pc:sldChg chg="modSp mod modClrScheme chgLayout modNotes">
        <pc:chgData name="Muhammad Ibtisam Gull" userId="dbff9a4afc8dcd42" providerId="LiveId" clId="{FEA0748D-89E2-46A1-AE67-8199318F4136}" dt="2024-11-11T15:19:45.210" v="194" actId="1076"/>
        <pc:sldMkLst>
          <pc:docMk/>
          <pc:sldMk cId="0" sldId="335"/>
        </pc:sldMkLst>
        <pc:spChg chg="mod ord">
          <ac:chgData name="Muhammad Ibtisam Gull" userId="dbff9a4afc8dcd42" providerId="LiveId" clId="{FEA0748D-89E2-46A1-AE67-8199318F4136}" dt="2024-11-11T15:17:49.841" v="185" actId="1076"/>
          <ac:spMkLst>
            <pc:docMk/>
            <pc:sldMk cId="0" sldId="335"/>
            <ac:spMk id="848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17:43.399" v="184" actId="1076"/>
          <ac:spMkLst>
            <pc:docMk/>
            <pc:sldMk cId="0" sldId="335"/>
            <ac:spMk id="853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12:30.598" v="156" actId="700"/>
          <ac:spMkLst>
            <pc:docMk/>
            <pc:sldMk cId="0" sldId="335"/>
            <ac:spMk id="854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19:45.210" v="194" actId="1076"/>
          <ac:spMkLst>
            <pc:docMk/>
            <pc:sldMk cId="0" sldId="335"/>
            <ac:spMk id="855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18:30.506" v="188" actId="1076"/>
          <ac:spMkLst>
            <pc:docMk/>
            <pc:sldMk cId="0" sldId="335"/>
            <ac:spMk id="856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18:42.460" v="189" actId="1076"/>
          <ac:spMkLst>
            <pc:docMk/>
            <pc:sldMk cId="0" sldId="335"/>
            <ac:spMk id="857" creationId="{00000000-0000-0000-0000-000000000000}"/>
          </ac:spMkLst>
        </pc:spChg>
      </pc:sldChg>
      <pc:sldChg chg="modSp mod modClrScheme chgLayout modNotes">
        <pc:chgData name="Muhammad Ibtisam Gull" userId="dbff9a4afc8dcd42" providerId="LiveId" clId="{FEA0748D-89E2-46A1-AE67-8199318F4136}" dt="2024-11-11T15:20:22.562" v="198" actId="1076"/>
        <pc:sldMkLst>
          <pc:docMk/>
          <pc:sldMk cId="0" sldId="336"/>
        </pc:sldMkLst>
        <pc:spChg chg="mod ord">
          <ac:chgData name="Muhammad Ibtisam Gull" userId="dbff9a4afc8dcd42" providerId="LiveId" clId="{FEA0748D-89E2-46A1-AE67-8199318F4136}" dt="2024-11-11T15:18:55.060" v="190" actId="1076"/>
          <ac:spMkLst>
            <pc:docMk/>
            <pc:sldMk cId="0" sldId="336"/>
            <ac:spMk id="862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19:23.334" v="192" actId="1076"/>
          <ac:spMkLst>
            <pc:docMk/>
            <pc:sldMk cId="0" sldId="336"/>
            <ac:spMk id="867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12:56.617" v="157" actId="700"/>
          <ac:spMkLst>
            <pc:docMk/>
            <pc:sldMk cId="0" sldId="336"/>
            <ac:spMk id="868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19:38.163" v="193" actId="1076"/>
          <ac:spMkLst>
            <pc:docMk/>
            <pc:sldMk cId="0" sldId="336"/>
            <ac:spMk id="869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18:11.125" v="186" actId="1076"/>
          <ac:spMkLst>
            <pc:docMk/>
            <pc:sldMk cId="0" sldId="336"/>
            <ac:spMk id="870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18:20.971" v="187" actId="1076"/>
          <ac:spMkLst>
            <pc:docMk/>
            <pc:sldMk cId="0" sldId="336"/>
            <ac:spMk id="871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20:05.117" v="196" actId="1076"/>
          <ac:spMkLst>
            <pc:docMk/>
            <pc:sldMk cId="0" sldId="336"/>
            <ac:spMk id="872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19:56.154" v="195" actId="1076"/>
          <ac:spMkLst>
            <pc:docMk/>
            <pc:sldMk cId="0" sldId="336"/>
            <ac:spMk id="873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20:22.562" v="198" actId="1076"/>
          <ac:spMkLst>
            <pc:docMk/>
            <pc:sldMk cId="0" sldId="336"/>
            <ac:spMk id="874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20:17.402" v="197" actId="1076"/>
          <ac:spMkLst>
            <pc:docMk/>
            <pc:sldMk cId="0" sldId="336"/>
            <ac:spMk id="875" creationId="{00000000-0000-0000-0000-000000000000}"/>
          </ac:spMkLst>
        </pc:spChg>
      </pc:sldChg>
      <pc:sldChg chg="modSp mod modClrScheme chgLayout modNotes">
        <pc:chgData name="Muhammad Ibtisam Gull" userId="dbff9a4afc8dcd42" providerId="LiveId" clId="{FEA0748D-89E2-46A1-AE67-8199318F4136}" dt="2024-11-11T15:41:13.034" v="425" actId="12"/>
        <pc:sldMkLst>
          <pc:docMk/>
          <pc:sldMk cId="0" sldId="337"/>
        </pc:sldMkLst>
        <pc:spChg chg="mod ord">
          <ac:chgData name="Muhammad Ibtisam Gull" userId="dbff9a4afc8dcd42" providerId="LiveId" clId="{FEA0748D-89E2-46A1-AE67-8199318F4136}" dt="2024-11-11T15:20:40.664" v="199" actId="700"/>
          <ac:spMkLst>
            <pc:docMk/>
            <pc:sldMk cId="0" sldId="337"/>
            <ac:spMk id="880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41:13.034" v="425" actId="12"/>
          <ac:spMkLst>
            <pc:docMk/>
            <pc:sldMk cId="0" sldId="337"/>
            <ac:spMk id="881" creationId="{00000000-0000-0000-0000-000000000000}"/>
          </ac:spMkLst>
        </pc:spChg>
      </pc:sldChg>
      <pc:sldChg chg="addSp delSp modSp mod modClrScheme chgLayout modNotes">
        <pc:chgData name="Muhammad Ibtisam Gull" userId="dbff9a4afc8dcd42" providerId="LiveId" clId="{FEA0748D-89E2-46A1-AE67-8199318F4136}" dt="2024-11-11T15:20:56.659" v="201" actId="700"/>
        <pc:sldMkLst>
          <pc:docMk/>
          <pc:sldMk cId="0" sldId="338"/>
        </pc:sldMkLst>
        <pc:spChg chg="add mod ord">
          <ac:chgData name="Muhammad Ibtisam Gull" userId="dbff9a4afc8dcd42" providerId="LiveId" clId="{FEA0748D-89E2-46A1-AE67-8199318F4136}" dt="2024-11-11T15:20:56.659" v="201" actId="700"/>
          <ac:spMkLst>
            <pc:docMk/>
            <pc:sldMk cId="0" sldId="338"/>
            <ac:spMk id="2" creationId="{6A2EF346-C6B4-054F-1A56-6721352DA555}"/>
          </ac:spMkLst>
        </pc:spChg>
        <pc:spChg chg="mod ord">
          <ac:chgData name="Muhammad Ibtisam Gull" userId="dbff9a4afc8dcd42" providerId="LiveId" clId="{FEA0748D-89E2-46A1-AE67-8199318F4136}" dt="2024-11-11T15:20:56.659" v="201" actId="700"/>
          <ac:spMkLst>
            <pc:docMk/>
            <pc:sldMk cId="0" sldId="338"/>
            <ac:spMk id="886" creationId="{00000000-0000-0000-0000-000000000000}"/>
          </ac:spMkLst>
        </pc:spChg>
        <pc:grpChg chg="del">
          <ac:chgData name="Muhammad Ibtisam Gull" userId="dbff9a4afc8dcd42" providerId="LiveId" clId="{FEA0748D-89E2-46A1-AE67-8199318F4136}" dt="2024-11-11T15:20:52.195" v="200" actId="478"/>
          <ac:grpSpMkLst>
            <pc:docMk/>
            <pc:sldMk cId="0" sldId="338"/>
            <ac:grpSpMk id="887" creationId="{00000000-0000-0000-0000-000000000000}"/>
          </ac:grpSpMkLst>
        </pc:grpChg>
      </pc:sldChg>
      <pc:sldChg chg="modSp mod modClrScheme chgLayout modNotes">
        <pc:chgData name="Muhammad Ibtisam Gull" userId="dbff9a4afc8dcd42" providerId="LiveId" clId="{FEA0748D-89E2-46A1-AE67-8199318F4136}" dt="2024-11-11T15:41:18.177" v="427" actId="12"/>
        <pc:sldMkLst>
          <pc:docMk/>
          <pc:sldMk cId="0" sldId="339"/>
        </pc:sldMkLst>
        <pc:spChg chg="mod ord">
          <ac:chgData name="Muhammad Ibtisam Gull" userId="dbff9a4afc8dcd42" providerId="LiveId" clId="{FEA0748D-89E2-46A1-AE67-8199318F4136}" dt="2024-11-11T15:21:01.404" v="202" actId="700"/>
          <ac:spMkLst>
            <pc:docMk/>
            <pc:sldMk cId="0" sldId="339"/>
            <ac:spMk id="897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41:18.177" v="427" actId="12"/>
          <ac:spMkLst>
            <pc:docMk/>
            <pc:sldMk cId="0" sldId="339"/>
            <ac:spMk id="898" creationId="{00000000-0000-0000-0000-000000000000}"/>
          </ac:spMkLst>
        </pc:spChg>
      </pc:sldChg>
      <pc:sldChg chg="addSp delSp modSp mod modClrScheme chgLayout modNotes">
        <pc:chgData name="Muhammad Ibtisam Gull" userId="dbff9a4afc8dcd42" providerId="LiveId" clId="{FEA0748D-89E2-46A1-AE67-8199318F4136}" dt="2024-11-11T15:21:11.359" v="204" actId="700"/>
        <pc:sldMkLst>
          <pc:docMk/>
          <pc:sldMk cId="0" sldId="340"/>
        </pc:sldMkLst>
        <pc:spChg chg="add mod ord">
          <ac:chgData name="Muhammad Ibtisam Gull" userId="dbff9a4afc8dcd42" providerId="LiveId" clId="{FEA0748D-89E2-46A1-AE67-8199318F4136}" dt="2024-11-11T15:21:11.359" v="204" actId="700"/>
          <ac:spMkLst>
            <pc:docMk/>
            <pc:sldMk cId="0" sldId="340"/>
            <ac:spMk id="2" creationId="{7DC4E809-9F6D-577B-B799-BB137B1ACDDB}"/>
          </ac:spMkLst>
        </pc:spChg>
        <pc:spChg chg="mod ord">
          <ac:chgData name="Muhammad Ibtisam Gull" userId="dbff9a4afc8dcd42" providerId="LiveId" clId="{FEA0748D-89E2-46A1-AE67-8199318F4136}" dt="2024-11-11T15:21:11.359" v="204" actId="700"/>
          <ac:spMkLst>
            <pc:docMk/>
            <pc:sldMk cId="0" sldId="340"/>
            <ac:spMk id="903" creationId="{00000000-0000-0000-0000-000000000000}"/>
          </ac:spMkLst>
        </pc:spChg>
        <pc:grpChg chg="del">
          <ac:chgData name="Muhammad Ibtisam Gull" userId="dbff9a4afc8dcd42" providerId="LiveId" clId="{FEA0748D-89E2-46A1-AE67-8199318F4136}" dt="2024-11-11T15:21:07.018" v="203" actId="478"/>
          <ac:grpSpMkLst>
            <pc:docMk/>
            <pc:sldMk cId="0" sldId="340"/>
            <ac:grpSpMk id="904" creationId="{00000000-0000-0000-0000-000000000000}"/>
          </ac:grpSpMkLst>
        </pc:grpChg>
      </pc:sldChg>
      <pc:sldChg chg="modSp mod modClrScheme modAnim chgLayout modNotes">
        <pc:chgData name="Muhammad Ibtisam Gull" userId="dbff9a4afc8dcd42" providerId="LiveId" clId="{FEA0748D-89E2-46A1-AE67-8199318F4136}" dt="2024-11-11T15:41:27.217" v="429" actId="12"/>
        <pc:sldMkLst>
          <pc:docMk/>
          <pc:sldMk cId="0" sldId="341"/>
        </pc:sldMkLst>
        <pc:spChg chg="mod ord">
          <ac:chgData name="Muhammad Ibtisam Gull" userId="dbff9a4afc8dcd42" providerId="LiveId" clId="{FEA0748D-89E2-46A1-AE67-8199318F4136}" dt="2024-11-11T15:21:16.657" v="205" actId="700"/>
          <ac:spMkLst>
            <pc:docMk/>
            <pc:sldMk cId="0" sldId="341"/>
            <ac:spMk id="914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41:27.217" v="429" actId="12"/>
          <ac:spMkLst>
            <pc:docMk/>
            <pc:sldMk cId="0" sldId="341"/>
            <ac:spMk id="915" creationId="{00000000-0000-0000-0000-000000000000}"/>
          </ac:spMkLst>
        </pc:spChg>
      </pc:sldChg>
      <pc:sldChg chg="modSp mod modClrScheme chgLayout modNotes">
        <pc:chgData name="Muhammad Ibtisam Gull" userId="dbff9a4afc8dcd42" providerId="LiveId" clId="{FEA0748D-89E2-46A1-AE67-8199318F4136}" dt="2024-11-11T15:57:32.227" v="577" actId="207"/>
        <pc:sldMkLst>
          <pc:docMk/>
          <pc:sldMk cId="0" sldId="342"/>
        </pc:sldMkLst>
        <pc:spChg chg="mod ord">
          <ac:chgData name="Muhammad Ibtisam Gull" userId="dbff9a4afc8dcd42" providerId="LiveId" clId="{FEA0748D-89E2-46A1-AE67-8199318F4136}" dt="2024-11-11T15:57:32.227" v="577" actId="207"/>
          <ac:spMkLst>
            <pc:docMk/>
            <pc:sldMk cId="0" sldId="342"/>
            <ac:spMk id="920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41:36.177" v="432" actId="12"/>
          <ac:spMkLst>
            <pc:docMk/>
            <pc:sldMk cId="0" sldId="342"/>
            <ac:spMk id="921" creationId="{00000000-0000-0000-0000-000000000000}"/>
          </ac:spMkLst>
        </pc:spChg>
      </pc:sldChg>
      <pc:sldChg chg="addSp delSp modSp mod modClrScheme chgLayout modNotes">
        <pc:chgData name="Muhammad Ibtisam Gull" userId="dbff9a4afc8dcd42" providerId="LiveId" clId="{FEA0748D-89E2-46A1-AE67-8199318F4136}" dt="2024-11-11T15:21:44.549" v="211" actId="700"/>
        <pc:sldMkLst>
          <pc:docMk/>
          <pc:sldMk cId="0" sldId="343"/>
        </pc:sldMkLst>
        <pc:spChg chg="add del mod ord">
          <ac:chgData name="Muhammad Ibtisam Gull" userId="dbff9a4afc8dcd42" providerId="LiveId" clId="{FEA0748D-89E2-46A1-AE67-8199318F4136}" dt="2024-11-11T15:21:44.549" v="211" actId="700"/>
          <ac:spMkLst>
            <pc:docMk/>
            <pc:sldMk cId="0" sldId="343"/>
            <ac:spMk id="2" creationId="{EAA386CC-EC09-ED71-E183-9051E9D4FD44}"/>
          </ac:spMkLst>
        </pc:spChg>
        <pc:spChg chg="add mod ord">
          <ac:chgData name="Muhammad Ibtisam Gull" userId="dbff9a4afc8dcd42" providerId="LiveId" clId="{FEA0748D-89E2-46A1-AE67-8199318F4136}" dt="2024-11-11T15:21:44.549" v="211" actId="700"/>
          <ac:spMkLst>
            <pc:docMk/>
            <pc:sldMk cId="0" sldId="343"/>
            <ac:spMk id="3" creationId="{FF72D81C-5BD5-D15A-0B85-6D66A5FDF62C}"/>
          </ac:spMkLst>
        </pc:spChg>
        <pc:spChg chg="mod ord">
          <ac:chgData name="Muhammad Ibtisam Gull" userId="dbff9a4afc8dcd42" providerId="LiveId" clId="{FEA0748D-89E2-46A1-AE67-8199318F4136}" dt="2024-11-11T15:21:44.549" v="211" actId="700"/>
          <ac:spMkLst>
            <pc:docMk/>
            <pc:sldMk cId="0" sldId="343"/>
            <ac:spMk id="926" creationId="{00000000-0000-0000-0000-000000000000}"/>
          </ac:spMkLst>
        </pc:spChg>
        <pc:grpChg chg="del">
          <ac:chgData name="Muhammad Ibtisam Gull" userId="dbff9a4afc8dcd42" providerId="LiveId" clId="{FEA0748D-89E2-46A1-AE67-8199318F4136}" dt="2024-11-11T15:21:38.290" v="209" actId="478"/>
          <ac:grpSpMkLst>
            <pc:docMk/>
            <pc:sldMk cId="0" sldId="343"/>
            <ac:grpSpMk id="927" creationId="{00000000-0000-0000-0000-000000000000}"/>
          </ac:grpSpMkLst>
        </pc:grpChg>
      </pc:sldChg>
      <pc:sldChg chg="modSp mod modClrScheme chgLayout modNotes">
        <pc:chgData name="Muhammad Ibtisam Gull" userId="dbff9a4afc8dcd42" providerId="LiveId" clId="{FEA0748D-89E2-46A1-AE67-8199318F4136}" dt="2024-11-11T15:41:42.539" v="434" actId="12"/>
        <pc:sldMkLst>
          <pc:docMk/>
          <pc:sldMk cId="0" sldId="344"/>
        </pc:sldMkLst>
        <pc:spChg chg="mod ord">
          <ac:chgData name="Muhammad Ibtisam Gull" userId="dbff9a4afc8dcd42" providerId="LiveId" clId="{FEA0748D-89E2-46A1-AE67-8199318F4136}" dt="2024-11-11T15:21:54.318" v="212" actId="700"/>
          <ac:spMkLst>
            <pc:docMk/>
            <pc:sldMk cId="0" sldId="344"/>
            <ac:spMk id="937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41:42.539" v="434" actId="12"/>
          <ac:spMkLst>
            <pc:docMk/>
            <pc:sldMk cId="0" sldId="344"/>
            <ac:spMk id="938" creationId="{00000000-0000-0000-0000-000000000000}"/>
          </ac:spMkLst>
        </pc:spChg>
      </pc:sldChg>
      <pc:sldChg chg="modSp mod modClrScheme chgLayout modNotes">
        <pc:chgData name="Muhammad Ibtisam Gull" userId="dbff9a4afc8dcd42" providerId="LiveId" clId="{FEA0748D-89E2-46A1-AE67-8199318F4136}" dt="2024-11-11T15:41:51.576" v="436" actId="12"/>
        <pc:sldMkLst>
          <pc:docMk/>
          <pc:sldMk cId="0" sldId="345"/>
        </pc:sldMkLst>
        <pc:spChg chg="mod ord">
          <ac:chgData name="Muhammad Ibtisam Gull" userId="dbff9a4afc8dcd42" providerId="LiveId" clId="{FEA0748D-89E2-46A1-AE67-8199318F4136}" dt="2024-11-11T15:21:54.318" v="212" actId="700"/>
          <ac:spMkLst>
            <pc:docMk/>
            <pc:sldMk cId="0" sldId="345"/>
            <ac:spMk id="943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41:51.576" v="436" actId="12"/>
          <ac:spMkLst>
            <pc:docMk/>
            <pc:sldMk cId="0" sldId="345"/>
            <ac:spMk id="944" creationId="{00000000-0000-0000-0000-000000000000}"/>
          </ac:spMkLst>
        </pc:spChg>
      </pc:sldChg>
      <pc:sldChg chg="modSp mod modClrScheme chgLayout modNotes">
        <pc:chgData name="Muhammad Ibtisam Gull" userId="dbff9a4afc8dcd42" providerId="LiveId" clId="{FEA0748D-89E2-46A1-AE67-8199318F4136}" dt="2024-11-11T15:41:57.125" v="438" actId="12"/>
        <pc:sldMkLst>
          <pc:docMk/>
          <pc:sldMk cId="0" sldId="346"/>
        </pc:sldMkLst>
        <pc:spChg chg="mod ord">
          <ac:chgData name="Muhammad Ibtisam Gull" userId="dbff9a4afc8dcd42" providerId="LiveId" clId="{FEA0748D-89E2-46A1-AE67-8199318F4136}" dt="2024-11-11T15:21:54.318" v="212" actId="700"/>
          <ac:spMkLst>
            <pc:docMk/>
            <pc:sldMk cId="0" sldId="346"/>
            <ac:spMk id="949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41:57.125" v="438" actId="12"/>
          <ac:spMkLst>
            <pc:docMk/>
            <pc:sldMk cId="0" sldId="346"/>
            <ac:spMk id="950" creationId="{00000000-0000-0000-0000-000000000000}"/>
          </ac:spMkLst>
        </pc:spChg>
      </pc:sldChg>
      <pc:sldChg chg="addSp delSp modSp mod modClrScheme chgLayout modNotes">
        <pc:chgData name="Muhammad Ibtisam Gull" userId="dbff9a4afc8dcd42" providerId="LiveId" clId="{FEA0748D-89E2-46A1-AE67-8199318F4136}" dt="2024-11-11T15:22:03.070" v="214" actId="700"/>
        <pc:sldMkLst>
          <pc:docMk/>
          <pc:sldMk cId="0" sldId="347"/>
        </pc:sldMkLst>
        <pc:spChg chg="add mod ord">
          <ac:chgData name="Muhammad Ibtisam Gull" userId="dbff9a4afc8dcd42" providerId="LiveId" clId="{FEA0748D-89E2-46A1-AE67-8199318F4136}" dt="2024-11-11T15:22:03.070" v="214" actId="700"/>
          <ac:spMkLst>
            <pc:docMk/>
            <pc:sldMk cId="0" sldId="347"/>
            <ac:spMk id="2" creationId="{00642DD4-D2D1-8046-B253-06F2F2556CE0}"/>
          </ac:spMkLst>
        </pc:spChg>
        <pc:spChg chg="mod ord">
          <ac:chgData name="Muhammad Ibtisam Gull" userId="dbff9a4afc8dcd42" providerId="LiveId" clId="{FEA0748D-89E2-46A1-AE67-8199318F4136}" dt="2024-11-11T15:22:03.070" v="214" actId="700"/>
          <ac:spMkLst>
            <pc:docMk/>
            <pc:sldMk cId="0" sldId="347"/>
            <ac:spMk id="955" creationId="{00000000-0000-0000-0000-000000000000}"/>
          </ac:spMkLst>
        </pc:spChg>
        <pc:grpChg chg="del">
          <ac:chgData name="Muhammad Ibtisam Gull" userId="dbff9a4afc8dcd42" providerId="LiveId" clId="{FEA0748D-89E2-46A1-AE67-8199318F4136}" dt="2024-11-11T15:21:59.349" v="213" actId="478"/>
          <ac:grpSpMkLst>
            <pc:docMk/>
            <pc:sldMk cId="0" sldId="347"/>
            <ac:grpSpMk id="956" creationId="{00000000-0000-0000-0000-000000000000}"/>
          </ac:grpSpMkLst>
        </pc:grpChg>
      </pc:sldChg>
      <pc:sldChg chg="modSp mod modClrScheme chgLayout modNotes">
        <pc:chgData name="Muhammad Ibtisam Gull" userId="dbff9a4afc8dcd42" providerId="LiveId" clId="{FEA0748D-89E2-46A1-AE67-8199318F4136}" dt="2024-11-11T15:42:03.261" v="440" actId="12"/>
        <pc:sldMkLst>
          <pc:docMk/>
          <pc:sldMk cId="0" sldId="348"/>
        </pc:sldMkLst>
        <pc:spChg chg="mod ord">
          <ac:chgData name="Muhammad Ibtisam Gull" userId="dbff9a4afc8dcd42" providerId="LiveId" clId="{FEA0748D-89E2-46A1-AE67-8199318F4136}" dt="2024-11-11T15:22:08.261" v="215" actId="700"/>
          <ac:spMkLst>
            <pc:docMk/>
            <pc:sldMk cId="0" sldId="348"/>
            <ac:spMk id="966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42:03.261" v="440" actId="12"/>
          <ac:spMkLst>
            <pc:docMk/>
            <pc:sldMk cId="0" sldId="348"/>
            <ac:spMk id="967" creationId="{00000000-0000-0000-0000-000000000000}"/>
          </ac:spMkLst>
        </pc:spChg>
      </pc:sldChg>
      <pc:sldChg chg="addSp delSp modSp mod modClrScheme chgLayout modNotes">
        <pc:chgData name="Muhammad Ibtisam Gull" userId="dbff9a4afc8dcd42" providerId="LiveId" clId="{FEA0748D-89E2-46A1-AE67-8199318F4136}" dt="2024-11-11T15:22:18.505" v="217" actId="700"/>
        <pc:sldMkLst>
          <pc:docMk/>
          <pc:sldMk cId="0" sldId="349"/>
        </pc:sldMkLst>
        <pc:spChg chg="add mod ord">
          <ac:chgData name="Muhammad Ibtisam Gull" userId="dbff9a4afc8dcd42" providerId="LiveId" clId="{FEA0748D-89E2-46A1-AE67-8199318F4136}" dt="2024-11-11T15:22:18.505" v="217" actId="700"/>
          <ac:spMkLst>
            <pc:docMk/>
            <pc:sldMk cId="0" sldId="349"/>
            <ac:spMk id="2" creationId="{A22DEE47-BEB8-3B08-35A7-4AC672415571}"/>
          </ac:spMkLst>
        </pc:spChg>
        <pc:spChg chg="mod ord">
          <ac:chgData name="Muhammad Ibtisam Gull" userId="dbff9a4afc8dcd42" providerId="LiveId" clId="{FEA0748D-89E2-46A1-AE67-8199318F4136}" dt="2024-11-11T15:22:18.505" v="217" actId="700"/>
          <ac:spMkLst>
            <pc:docMk/>
            <pc:sldMk cId="0" sldId="349"/>
            <ac:spMk id="972" creationId="{00000000-0000-0000-0000-000000000000}"/>
          </ac:spMkLst>
        </pc:spChg>
        <pc:grpChg chg="del">
          <ac:chgData name="Muhammad Ibtisam Gull" userId="dbff9a4afc8dcd42" providerId="LiveId" clId="{FEA0748D-89E2-46A1-AE67-8199318F4136}" dt="2024-11-11T15:22:14.558" v="216" actId="478"/>
          <ac:grpSpMkLst>
            <pc:docMk/>
            <pc:sldMk cId="0" sldId="349"/>
            <ac:grpSpMk id="973" creationId="{00000000-0000-0000-0000-000000000000}"/>
          </ac:grpSpMkLst>
        </pc:grpChg>
      </pc:sldChg>
      <pc:sldChg chg="modSp del modNotes">
        <pc:chgData name="Muhammad Ibtisam Gull" userId="dbff9a4afc8dcd42" providerId="LiveId" clId="{FEA0748D-89E2-46A1-AE67-8199318F4136}" dt="2024-11-11T15:23:12.502" v="218" actId="2696"/>
        <pc:sldMkLst>
          <pc:docMk/>
          <pc:sldMk cId="0" sldId="350"/>
        </pc:sldMkLst>
        <pc:spChg chg="mod">
          <ac:chgData name="Muhammad Ibtisam Gull" userId="dbff9a4afc8dcd42" providerId="LiveId" clId="{FEA0748D-89E2-46A1-AE67-8199318F4136}" dt="2024-11-11T15:01:27.663" v="14"/>
          <ac:spMkLst>
            <pc:docMk/>
            <pc:sldMk cId="0" sldId="350"/>
            <ac:spMk id="983" creationId="{00000000-0000-0000-0000-000000000000}"/>
          </ac:spMkLst>
        </pc:spChg>
        <pc:spChg chg="mod">
          <ac:chgData name="Muhammad Ibtisam Gull" userId="dbff9a4afc8dcd42" providerId="LiveId" clId="{FEA0748D-89E2-46A1-AE67-8199318F4136}" dt="2024-11-11T15:01:27.663" v="14"/>
          <ac:spMkLst>
            <pc:docMk/>
            <pc:sldMk cId="0" sldId="350"/>
            <ac:spMk id="984" creationId="{00000000-0000-0000-0000-000000000000}"/>
          </ac:spMkLst>
        </pc:spChg>
      </pc:sldChg>
      <pc:sldChg chg="delSp modSp mod modClrScheme chgLayout modNotes">
        <pc:chgData name="Muhammad Ibtisam Gull" userId="dbff9a4afc8dcd42" providerId="LiveId" clId="{FEA0748D-89E2-46A1-AE67-8199318F4136}" dt="2024-11-11T15:42:21.919" v="461" actId="20577"/>
        <pc:sldMkLst>
          <pc:docMk/>
          <pc:sldMk cId="0" sldId="351"/>
        </pc:sldMkLst>
        <pc:spChg chg="mod ord">
          <ac:chgData name="Muhammad Ibtisam Gull" userId="dbff9a4afc8dcd42" providerId="LiveId" clId="{FEA0748D-89E2-46A1-AE67-8199318F4136}" dt="2024-11-11T15:42:21.919" v="461" actId="20577"/>
          <ac:spMkLst>
            <pc:docMk/>
            <pc:sldMk cId="0" sldId="351"/>
            <ac:spMk id="989" creationId="{00000000-0000-0000-0000-000000000000}"/>
          </ac:spMkLst>
        </pc:spChg>
        <pc:grpChg chg="del">
          <ac:chgData name="Muhammad Ibtisam Gull" userId="dbff9a4afc8dcd42" providerId="LiveId" clId="{FEA0748D-89E2-46A1-AE67-8199318F4136}" dt="2024-11-11T15:23:52.800" v="220" actId="478"/>
          <ac:grpSpMkLst>
            <pc:docMk/>
            <pc:sldMk cId="0" sldId="351"/>
            <ac:grpSpMk id="990" creationId="{00000000-0000-0000-0000-000000000000}"/>
          </ac:grpSpMkLst>
        </pc:grpChg>
      </pc:sldChg>
      <pc:sldChg chg="del modNotes">
        <pc:chgData name="Muhammad Ibtisam Gull" userId="dbff9a4afc8dcd42" providerId="LiveId" clId="{FEA0748D-89E2-46A1-AE67-8199318F4136}" dt="2024-11-11T15:23:49.995" v="219" actId="47"/>
        <pc:sldMkLst>
          <pc:docMk/>
          <pc:sldMk cId="0" sldId="352"/>
        </pc:sldMkLst>
      </pc:sldChg>
      <pc:sldChg chg="delSp modSp mod modNotes">
        <pc:chgData name="Muhammad Ibtisam Gull" userId="dbff9a4afc8dcd42" providerId="LiveId" clId="{FEA0748D-89E2-46A1-AE67-8199318F4136}" dt="2024-11-11T15:23:55.139" v="221" actId="478"/>
        <pc:sldMkLst>
          <pc:docMk/>
          <pc:sldMk cId="0" sldId="353"/>
        </pc:sldMkLst>
        <pc:spChg chg="mod">
          <ac:chgData name="Muhammad Ibtisam Gull" userId="dbff9a4afc8dcd42" providerId="LiveId" clId="{FEA0748D-89E2-46A1-AE67-8199318F4136}" dt="2024-11-11T15:01:27.663" v="14"/>
          <ac:spMkLst>
            <pc:docMk/>
            <pc:sldMk cId="0" sldId="353"/>
            <ac:spMk id="1004" creationId="{00000000-0000-0000-0000-000000000000}"/>
          </ac:spMkLst>
        </pc:spChg>
        <pc:grpChg chg="del">
          <ac:chgData name="Muhammad Ibtisam Gull" userId="dbff9a4afc8dcd42" providerId="LiveId" clId="{FEA0748D-89E2-46A1-AE67-8199318F4136}" dt="2024-11-11T15:23:55.139" v="221" actId="478"/>
          <ac:grpSpMkLst>
            <pc:docMk/>
            <pc:sldMk cId="0" sldId="353"/>
            <ac:grpSpMk id="1005" creationId="{00000000-0000-0000-0000-000000000000}"/>
          </ac:grpSpMkLst>
        </pc:grpChg>
      </pc:sldChg>
      <pc:sldChg chg="modSp mod modClrScheme chgLayout modNotes">
        <pc:chgData name="Muhammad Ibtisam Gull" userId="dbff9a4afc8dcd42" providerId="LiveId" clId="{FEA0748D-89E2-46A1-AE67-8199318F4136}" dt="2024-11-11T15:24:19.743" v="223" actId="700"/>
        <pc:sldMkLst>
          <pc:docMk/>
          <pc:sldMk cId="0" sldId="354"/>
        </pc:sldMkLst>
        <pc:spChg chg="mod ord">
          <ac:chgData name="Muhammad Ibtisam Gull" userId="dbff9a4afc8dcd42" providerId="LiveId" clId="{FEA0748D-89E2-46A1-AE67-8199318F4136}" dt="2024-11-11T15:24:19.743" v="223" actId="700"/>
          <ac:spMkLst>
            <pc:docMk/>
            <pc:sldMk cId="0" sldId="354"/>
            <ac:spMk id="1013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24:19.743" v="223" actId="700"/>
          <ac:spMkLst>
            <pc:docMk/>
            <pc:sldMk cId="0" sldId="354"/>
            <ac:spMk id="1014" creationId="{00000000-0000-0000-0000-000000000000}"/>
          </ac:spMkLst>
        </pc:spChg>
      </pc:sldChg>
      <pc:sldChg chg="modSp mod modClrScheme modAnim chgLayout modNotes">
        <pc:chgData name="Muhammad Ibtisam Gull" userId="dbff9a4afc8dcd42" providerId="LiveId" clId="{FEA0748D-89E2-46A1-AE67-8199318F4136}" dt="2024-11-11T15:42:49.390" v="464" actId="20577"/>
        <pc:sldMkLst>
          <pc:docMk/>
          <pc:sldMk cId="0" sldId="355"/>
        </pc:sldMkLst>
        <pc:spChg chg="mod ord">
          <ac:chgData name="Muhammad Ibtisam Gull" userId="dbff9a4afc8dcd42" providerId="LiveId" clId="{FEA0748D-89E2-46A1-AE67-8199318F4136}" dt="2024-11-11T15:24:19.743" v="223" actId="700"/>
          <ac:spMkLst>
            <pc:docMk/>
            <pc:sldMk cId="0" sldId="355"/>
            <ac:spMk id="1019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42:49.390" v="464" actId="20577"/>
          <ac:spMkLst>
            <pc:docMk/>
            <pc:sldMk cId="0" sldId="355"/>
            <ac:spMk id="1020" creationId="{00000000-0000-0000-0000-000000000000}"/>
          </ac:spMkLst>
        </pc:spChg>
      </pc:sldChg>
      <pc:sldChg chg="addSp delSp modSp mod modClrScheme chgLayout modNotes">
        <pc:chgData name="Muhammad Ibtisam Gull" userId="dbff9a4afc8dcd42" providerId="LiveId" clId="{FEA0748D-89E2-46A1-AE67-8199318F4136}" dt="2024-11-11T15:24:29.812" v="225" actId="700"/>
        <pc:sldMkLst>
          <pc:docMk/>
          <pc:sldMk cId="0" sldId="356"/>
        </pc:sldMkLst>
        <pc:spChg chg="add mod ord">
          <ac:chgData name="Muhammad Ibtisam Gull" userId="dbff9a4afc8dcd42" providerId="LiveId" clId="{FEA0748D-89E2-46A1-AE67-8199318F4136}" dt="2024-11-11T15:24:29.812" v="225" actId="700"/>
          <ac:spMkLst>
            <pc:docMk/>
            <pc:sldMk cId="0" sldId="356"/>
            <ac:spMk id="2" creationId="{326D39EE-071E-2F53-4039-03B7B5401043}"/>
          </ac:spMkLst>
        </pc:spChg>
        <pc:spChg chg="mod ord">
          <ac:chgData name="Muhammad Ibtisam Gull" userId="dbff9a4afc8dcd42" providerId="LiveId" clId="{FEA0748D-89E2-46A1-AE67-8199318F4136}" dt="2024-11-11T15:24:29.812" v="225" actId="700"/>
          <ac:spMkLst>
            <pc:docMk/>
            <pc:sldMk cId="0" sldId="356"/>
            <ac:spMk id="1025" creationId="{00000000-0000-0000-0000-000000000000}"/>
          </ac:spMkLst>
        </pc:spChg>
        <pc:grpChg chg="del">
          <ac:chgData name="Muhammad Ibtisam Gull" userId="dbff9a4afc8dcd42" providerId="LiveId" clId="{FEA0748D-89E2-46A1-AE67-8199318F4136}" dt="2024-11-11T15:24:22.819" v="224" actId="478"/>
          <ac:grpSpMkLst>
            <pc:docMk/>
            <pc:sldMk cId="0" sldId="356"/>
            <ac:grpSpMk id="1026" creationId="{00000000-0000-0000-0000-000000000000}"/>
          </ac:grpSpMkLst>
        </pc:grpChg>
      </pc:sldChg>
      <pc:sldChg chg="modSp mod modClrScheme chgLayout modNotes">
        <pc:chgData name="Muhammad Ibtisam Gull" userId="dbff9a4afc8dcd42" providerId="LiveId" clId="{FEA0748D-89E2-46A1-AE67-8199318F4136}" dt="2024-11-11T15:43:00.469" v="466" actId="12"/>
        <pc:sldMkLst>
          <pc:docMk/>
          <pc:sldMk cId="0" sldId="357"/>
        </pc:sldMkLst>
        <pc:spChg chg="mod ord">
          <ac:chgData name="Muhammad Ibtisam Gull" userId="dbff9a4afc8dcd42" providerId="LiveId" clId="{FEA0748D-89E2-46A1-AE67-8199318F4136}" dt="2024-11-11T15:24:35.774" v="226" actId="700"/>
          <ac:spMkLst>
            <pc:docMk/>
            <pc:sldMk cId="0" sldId="357"/>
            <ac:spMk id="1034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43:00.469" v="466" actId="12"/>
          <ac:spMkLst>
            <pc:docMk/>
            <pc:sldMk cId="0" sldId="357"/>
            <ac:spMk id="1035" creationId="{00000000-0000-0000-0000-000000000000}"/>
          </ac:spMkLst>
        </pc:spChg>
      </pc:sldChg>
      <pc:sldChg chg="modSp mod modClrScheme modAnim chgLayout modNotes">
        <pc:chgData name="Muhammad Ibtisam Gull" userId="dbff9a4afc8dcd42" providerId="LiveId" clId="{FEA0748D-89E2-46A1-AE67-8199318F4136}" dt="2024-11-11T15:43:34.031" v="469" actId="20577"/>
        <pc:sldMkLst>
          <pc:docMk/>
          <pc:sldMk cId="0" sldId="358"/>
        </pc:sldMkLst>
        <pc:spChg chg="mod ord">
          <ac:chgData name="Muhammad Ibtisam Gull" userId="dbff9a4afc8dcd42" providerId="LiveId" clId="{FEA0748D-89E2-46A1-AE67-8199318F4136}" dt="2024-11-11T15:24:35.774" v="226" actId="700"/>
          <ac:spMkLst>
            <pc:docMk/>
            <pc:sldMk cId="0" sldId="358"/>
            <ac:spMk id="1040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43:34.031" v="469" actId="20577"/>
          <ac:spMkLst>
            <pc:docMk/>
            <pc:sldMk cId="0" sldId="358"/>
            <ac:spMk id="1041" creationId="{00000000-0000-0000-0000-000000000000}"/>
          </ac:spMkLst>
        </pc:spChg>
      </pc:sldChg>
      <pc:sldChg chg="addSp delSp modSp mod modClrScheme chgLayout modNotes">
        <pc:chgData name="Muhammad Ibtisam Gull" userId="dbff9a4afc8dcd42" providerId="LiveId" clId="{FEA0748D-89E2-46A1-AE67-8199318F4136}" dt="2024-11-11T15:25:04.446" v="228" actId="700"/>
        <pc:sldMkLst>
          <pc:docMk/>
          <pc:sldMk cId="0" sldId="359"/>
        </pc:sldMkLst>
        <pc:spChg chg="add mod ord">
          <ac:chgData name="Muhammad Ibtisam Gull" userId="dbff9a4afc8dcd42" providerId="LiveId" clId="{FEA0748D-89E2-46A1-AE67-8199318F4136}" dt="2024-11-11T15:25:04.446" v="228" actId="700"/>
          <ac:spMkLst>
            <pc:docMk/>
            <pc:sldMk cId="0" sldId="359"/>
            <ac:spMk id="2" creationId="{B1E523C2-C3CD-3B7C-859E-556FEFADD689}"/>
          </ac:spMkLst>
        </pc:spChg>
        <pc:spChg chg="mod ord">
          <ac:chgData name="Muhammad Ibtisam Gull" userId="dbff9a4afc8dcd42" providerId="LiveId" clId="{FEA0748D-89E2-46A1-AE67-8199318F4136}" dt="2024-11-11T15:25:04.446" v="228" actId="700"/>
          <ac:spMkLst>
            <pc:docMk/>
            <pc:sldMk cId="0" sldId="359"/>
            <ac:spMk id="1046" creationId="{00000000-0000-0000-0000-000000000000}"/>
          </ac:spMkLst>
        </pc:spChg>
        <pc:grpChg chg="del">
          <ac:chgData name="Muhammad Ibtisam Gull" userId="dbff9a4afc8dcd42" providerId="LiveId" clId="{FEA0748D-89E2-46A1-AE67-8199318F4136}" dt="2024-11-11T15:25:00.435" v="227" actId="478"/>
          <ac:grpSpMkLst>
            <pc:docMk/>
            <pc:sldMk cId="0" sldId="359"/>
            <ac:grpSpMk id="1047" creationId="{00000000-0000-0000-0000-000000000000}"/>
          </ac:grpSpMkLst>
        </pc:grpChg>
      </pc:sldChg>
      <pc:sldChg chg="modSp mod modClrScheme chgLayout modNotes">
        <pc:chgData name="Muhammad Ibtisam Gull" userId="dbff9a4afc8dcd42" providerId="LiveId" clId="{FEA0748D-89E2-46A1-AE67-8199318F4136}" dt="2024-11-11T15:43:48.146" v="471" actId="12"/>
        <pc:sldMkLst>
          <pc:docMk/>
          <pc:sldMk cId="0" sldId="360"/>
        </pc:sldMkLst>
        <pc:spChg chg="mod ord">
          <ac:chgData name="Muhammad Ibtisam Gull" userId="dbff9a4afc8dcd42" providerId="LiveId" clId="{FEA0748D-89E2-46A1-AE67-8199318F4136}" dt="2024-11-11T15:25:07.885" v="229" actId="700"/>
          <ac:spMkLst>
            <pc:docMk/>
            <pc:sldMk cId="0" sldId="360"/>
            <ac:spMk id="1055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43:48.146" v="471" actId="12"/>
          <ac:spMkLst>
            <pc:docMk/>
            <pc:sldMk cId="0" sldId="360"/>
            <ac:spMk id="1056" creationId="{00000000-0000-0000-0000-000000000000}"/>
          </ac:spMkLst>
        </pc:spChg>
      </pc:sldChg>
      <pc:sldChg chg="addSp delSp modSp mod modClrScheme chgLayout modNotes">
        <pc:chgData name="Muhammad Ibtisam Gull" userId="dbff9a4afc8dcd42" providerId="LiveId" clId="{FEA0748D-89E2-46A1-AE67-8199318F4136}" dt="2024-11-11T15:25:14.189" v="231" actId="700"/>
        <pc:sldMkLst>
          <pc:docMk/>
          <pc:sldMk cId="0" sldId="361"/>
        </pc:sldMkLst>
        <pc:spChg chg="add mod ord">
          <ac:chgData name="Muhammad Ibtisam Gull" userId="dbff9a4afc8dcd42" providerId="LiveId" clId="{FEA0748D-89E2-46A1-AE67-8199318F4136}" dt="2024-11-11T15:25:14.189" v="231" actId="700"/>
          <ac:spMkLst>
            <pc:docMk/>
            <pc:sldMk cId="0" sldId="361"/>
            <ac:spMk id="2" creationId="{474809AE-4DE5-9258-C2BC-E65FBCD98FD9}"/>
          </ac:spMkLst>
        </pc:spChg>
        <pc:spChg chg="mod ord">
          <ac:chgData name="Muhammad Ibtisam Gull" userId="dbff9a4afc8dcd42" providerId="LiveId" clId="{FEA0748D-89E2-46A1-AE67-8199318F4136}" dt="2024-11-11T15:25:14.189" v="231" actId="700"/>
          <ac:spMkLst>
            <pc:docMk/>
            <pc:sldMk cId="0" sldId="361"/>
            <ac:spMk id="1061" creationId="{00000000-0000-0000-0000-000000000000}"/>
          </ac:spMkLst>
        </pc:spChg>
        <pc:grpChg chg="del">
          <ac:chgData name="Muhammad Ibtisam Gull" userId="dbff9a4afc8dcd42" providerId="LiveId" clId="{FEA0748D-89E2-46A1-AE67-8199318F4136}" dt="2024-11-11T15:25:10.200" v="230" actId="478"/>
          <ac:grpSpMkLst>
            <pc:docMk/>
            <pc:sldMk cId="0" sldId="361"/>
            <ac:grpSpMk id="1062" creationId="{00000000-0000-0000-0000-000000000000}"/>
          </ac:grpSpMkLst>
        </pc:grpChg>
      </pc:sldChg>
      <pc:sldChg chg="modSp mod modClrScheme chgLayout modNotes">
        <pc:chgData name="Muhammad Ibtisam Gull" userId="dbff9a4afc8dcd42" providerId="LiveId" clId="{FEA0748D-89E2-46A1-AE67-8199318F4136}" dt="2024-11-11T15:25:19.323" v="232" actId="700"/>
        <pc:sldMkLst>
          <pc:docMk/>
          <pc:sldMk cId="0" sldId="362"/>
        </pc:sldMkLst>
        <pc:spChg chg="mod ord">
          <ac:chgData name="Muhammad Ibtisam Gull" userId="dbff9a4afc8dcd42" providerId="LiveId" clId="{FEA0748D-89E2-46A1-AE67-8199318F4136}" dt="2024-11-11T15:25:19.323" v="232" actId="700"/>
          <ac:spMkLst>
            <pc:docMk/>
            <pc:sldMk cId="0" sldId="362"/>
            <ac:spMk id="1070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25:19.323" v="232" actId="700"/>
          <ac:spMkLst>
            <pc:docMk/>
            <pc:sldMk cId="0" sldId="362"/>
            <ac:spMk id="1071" creationId="{00000000-0000-0000-0000-000000000000}"/>
          </ac:spMkLst>
        </pc:spChg>
      </pc:sldChg>
      <pc:sldChg chg="modSp mod modClrScheme chgLayout modNotes">
        <pc:chgData name="Muhammad Ibtisam Gull" userId="dbff9a4afc8dcd42" providerId="LiveId" clId="{FEA0748D-89E2-46A1-AE67-8199318F4136}" dt="2024-11-11T15:43:59.600" v="474" actId="20577"/>
        <pc:sldMkLst>
          <pc:docMk/>
          <pc:sldMk cId="0" sldId="363"/>
        </pc:sldMkLst>
        <pc:spChg chg="mod ord">
          <ac:chgData name="Muhammad Ibtisam Gull" userId="dbff9a4afc8dcd42" providerId="LiveId" clId="{FEA0748D-89E2-46A1-AE67-8199318F4136}" dt="2024-11-11T15:25:29.630" v="233" actId="700"/>
          <ac:spMkLst>
            <pc:docMk/>
            <pc:sldMk cId="0" sldId="363"/>
            <ac:spMk id="1076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43:59.600" v="474" actId="20577"/>
          <ac:spMkLst>
            <pc:docMk/>
            <pc:sldMk cId="0" sldId="363"/>
            <ac:spMk id="1077" creationId="{00000000-0000-0000-0000-000000000000}"/>
          </ac:spMkLst>
        </pc:spChg>
      </pc:sldChg>
      <pc:sldChg chg="addSp delSp modSp mod modClrScheme chgLayout modNotes">
        <pc:chgData name="Muhammad Ibtisam Gull" userId="dbff9a4afc8dcd42" providerId="LiveId" clId="{FEA0748D-89E2-46A1-AE67-8199318F4136}" dt="2024-11-11T15:25:43.452" v="235" actId="700"/>
        <pc:sldMkLst>
          <pc:docMk/>
          <pc:sldMk cId="0" sldId="364"/>
        </pc:sldMkLst>
        <pc:spChg chg="add mod ord">
          <ac:chgData name="Muhammad Ibtisam Gull" userId="dbff9a4afc8dcd42" providerId="LiveId" clId="{FEA0748D-89E2-46A1-AE67-8199318F4136}" dt="2024-11-11T15:25:43.452" v="235" actId="700"/>
          <ac:spMkLst>
            <pc:docMk/>
            <pc:sldMk cId="0" sldId="364"/>
            <ac:spMk id="2" creationId="{24BACE2A-8A3B-BF79-77FE-2BEE86680B90}"/>
          </ac:spMkLst>
        </pc:spChg>
        <pc:spChg chg="mod ord">
          <ac:chgData name="Muhammad Ibtisam Gull" userId="dbff9a4afc8dcd42" providerId="LiveId" clId="{FEA0748D-89E2-46A1-AE67-8199318F4136}" dt="2024-11-11T15:25:43.452" v="235" actId="700"/>
          <ac:spMkLst>
            <pc:docMk/>
            <pc:sldMk cId="0" sldId="364"/>
            <ac:spMk id="1082" creationId="{00000000-0000-0000-0000-000000000000}"/>
          </ac:spMkLst>
        </pc:spChg>
        <pc:grpChg chg="del">
          <ac:chgData name="Muhammad Ibtisam Gull" userId="dbff9a4afc8dcd42" providerId="LiveId" clId="{FEA0748D-89E2-46A1-AE67-8199318F4136}" dt="2024-11-11T15:25:39.653" v="234" actId="478"/>
          <ac:grpSpMkLst>
            <pc:docMk/>
            <pc:sldMk cId="0" sldId="364"/>
            <ac:grpSpMk id="1083" creationId="{00000000-0000-0000-0000-000000000000}"/>
          </ac:grpSpMkLst>
        </pc:grpChg>
      </pc:sldChg>
      <pc:sldChg chg="addSp delSp modSp mod modClrScheme chgLayout modNotes">
        <pc:chgData name="Muhammad Ibtisam Gull" userId="dbff9a4afc8dcd42" providerId="LiveId" clId="{FEA0748D-89E2-46A1-AE67-8199318F4136}" dt="2024-11-11T16:00:02.679" v="584" actId="1076"/>
        <pc:sldMkLst>
          <pc:docMk/>
          <pc:sldMk cId="0" sldId="365"/>
        </pc:sldMkLst>
        <pc:spChg chg="add del">
          <ac:chgData name="Muhammad Ibtisam Gull" userId="dbff9a4afc8dcd42" providerId="LiveId" clId="{FEA0748D-89E2-46A1-AE67-8199318F4136}" dt="2024-11-11T15:59:43.451" v="580" actId="22"/>
          <ac:spMkLst>
            <pc:docMk/>
            <pc:sldMk cId="0" sldId="365"/>
            <ac:spMk id="3" creationId="{01EBFC87-A806-6CF2-5F08-D9454587C34B}"/>
          </ac:spMkLst>
        </pc:spChg>
        <pc:spChg chg="mod ord">
          <ac:chgData name="Muhammad Ibtisam Gull" userId="dbff9a4afc8dcd42" providerId="LiveId" clId="{FEA0748D-89E2-46A1-AE67-8199318F4136}" dt="2024-11-11T15:26:13.300" v="236" actId="700"/>
          <ac:spMkLst>
            <pc:docMk/>
            <pc:sldMk cId="0" sldId="365"/>
            <ac:spMk id="1091" creationId="{00000000-0000-0000-0000-000000000000}"/>
          </ac:spMkLst>
        </pc:spChg>
        <pc:picChg chg="add mod">
          <ac:chgData name="Muhammad Ibtisam Gull" userId="dbff9a4afc8dcd42" providerId="LiveId" clId="{FEA0748D-89E2-46A1-AE67-8199318F4136}" dt="2024-11-11T16:00:02.679" v="584" actId="1076"/>
          <ac:picMkLst>
            <pc:docMk/>
            <pc:sldMk cId="0" sldId="365"/>
            <ac:picMk id="5" creationId="{DD2C1D33-AA49-FF7B-86C5-E78D08A89C1E}"/>
          </ac:picMkLst>
        </pc:picChg>
        <pc:picChg chg="del">
          <ac:chgData name="Muhammad Ibtisam Gull" userId="dbff9a4afc8dcd42" providerId="LiveId" clId="{FEA0748D-89E2-46A1-AE67-8199318F4136}" dt="2024-11-11T15:59:40.572" v="578" actId="478"/>
          <ac:picMkLst>
            <pc:docMk/>
            <pc:sldMk cId="0" sldId="365"/>
            <ac:picMk id="1092" creationId="{00000000-0000-0000-0000-000000000000}"/>
          </ac:picMkLst>
        </pc:picChg>
      </pc:sldChg>
      <pc:sldChg chg="modSp mod modClrScheme chgLayout modNotes">
        <pc:chgData name="Muhammad Ibtisam Gull" userId="dbff9a4afc8dcd42" providerId="LiveId" clId="{FEA0748D-89E2-46A1-AE67-8199318F4136}" dt="2024-11-11T15:44:09.635" v="476" actId="12"/>
        <pc:sldMkLst>
          <pc:docMk/>
          <pc:sldMk cId="0" sldId="366"/>
        </pc:sldMkLst>
        <pc:spChg chg="mod ord">
          <ac:chgData name="Muhammad Ibtisam Gull" userId="dbff9a4afc8dcd42" providerId="LiveId" clId="{FEA0748D-89E2-46A1-AE67-8199318F4136}" dt="2024-11-11T15:26:25.306" v="237" actId="700"/>
          <ac:spMkLst>
            <pc:docMk/>
            <pc:sldMk cId="0" sldId="366"/>
            <ac:spMk id="1097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44:09.635" v="476" actId="12"/>
          <ac:spMkLst>
            <pc:docMk/>
            <pc:sldMk cId="0" sldId="366"/>
            <ac:spMk id="1098" creationId="{00000000-0000-0000-0000-000000000000}"/>
          </ac:spMkLst>
        </pc:spChg>
      </pc:sldChg>
      <pc:sldChg chg="addSp delSp modSp mod modClrScheme chgLayout modNotes">
        <pc:chgData name="Muhammad Ibtisam Gull" userId="dbff9a4afc8dcd42" providerId="LiveId" clId="{FEA0748D-89E2-46A1-AE67-8199318F4136}" dt="2024-11-11T15:26:34.021" v="239" actId="700"/>
        <pc:sldMkLst>
          <pc:docMk/>
          <pc:sldMk cId="0" sldId="367"/>
        </pc:sldMkLst>
        <pc:spChg chg="add mod ord">
          <ac:chgData name="Muhammad Ibtisam Gull" userId="dbff9a4afc8dcd42" providerId="LiveId" clId="{FEA0748D-89E2-46A1-AE67-8199318F4136}" dt="2024-11-11T15:26:34.021" v="239" actId="700"/>
          <ac:spMkLst>
            <pc:docMk/>
            <pc:sldMk cId="0" sldId="367"/>
            <ac:spMk id="2" creationId="{9BB5B70D-0DBC-732C-8F80-7C8C810955C8}"/>
          </ac:spMkLst>
        </pc:spChg>
        <pc:spChg chg="mod ord">
          <ac:chgData name="Muhammad Ibtisam Gull" userId="dbff9a4afc8dcd42" providerId="LiveId" clId="{FEA0748D-89E2-46A1-AE67-8199318F4136}" dt="2024-11-11T15:26:34.021" v="239" actId="700"/>
          <ac:spMkLst>
            <pc:docMk/>
            <pc:sldMk cId="0" sldId="367"/>
            <ac:spMk id="1103" creationId="{00000000-0000-0000-0000-000000000000}"/>
          </ac:spMkLst>
        </pc:spChg>
        <pc:grpChg chg="del">
          <ac:chgData name="Muhammad Ibtisam Gull" userId="dbff9a4afc8dcd42" providerId="LiveId" clId="{FEA0748D-89E2-46A1-AE67-8199318F4136}" dt="2024-11-11T15:26:30.173" v="238" actId="478"/>
          <ac:grpSpMkLst>
            <pc:docMk/>
            <pc:sldMk cId="0" sldId="367"/>
            <ac:grpSpMk id="1104" creationId="{00000000-0000-0000-0000-000000000000}"/>
          </ac:grpSpMkLst>
        </pc:grpChg>
      </pc:sldChg>
      <pc:sldChg chg="modSp mod modClrScheme chgLayout modNotes">
        <pc:chgData name="Muhammad Ibtisam Gull" userId="dbff9a4afc8dcd42" providerId="LiveId" clId="{FEA0748D-89E2-46A1-AE67-8199318F4136}" dt="2024-11-11T15:44:17.952" v="478" actId="12"/>
        <pc:sldMkLst>
          <pc:docMk/>
          <pc:sldMk cId="0" sldId="368"/>
        </pc:sldMkLst>
        <pc:spChg chg="mod ord">
          <ac:chgData name="Muhammad Ibtisam Gull" userId="dbff9a4afc8dcd42" providerId="LiveId" clId="{FEA0748D-89E2-46A1-AE67-8199318F4136}" dt="2024-11-11T15:26:38.526" v="240" actId="700"/>
          <ac:spMkLst>
            <pc:docMk/>
            <pc:sldMk cId="0" sldId="368"/>
            <ac:spMk id="1112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44:17.952" v="478" actId="12"/>
          <ac:spMkLst>
            <pc:docMk/>
            <pc:sldMk cId="0" sldId="368"/>
            <ac:spMk id="1113" creationId="{00000000-0000-0000-0000-000000000000}"/>
          </ac:spMkLst>
        </pc:spChg>
      </pc:sldChg>
      <pc:sldChg chg="addSp delSp modSp mod modClrScheme chgLayout modNotes">
        <pc:chgData name="Muhammad Ibtisam Gull" userId="dbff9a4afc8dcd42" providerId="LiveId" clId="{FEA0748D-89E2-46A1-AE67-8199318F4136}" dt="2024-11-11T15:27:05.100" v="243" actId="700"/>
        <pc:sldMkLst>
          <pc:docMk/>
          <pc:sldMk cId="0" sldId="369"/>
        </pc:sldMkLst>
        <pc:spChg chg="add del mod ord">
          <ac:chgData name="Muhammad Ibtisam Gull" userId="dbff9a4afc8dcd42" providerId="LiveId" clId="{FEA0748D-89E2-46A1-AE67-8199318F4136}" dt="2024-11-11T15:27:05.100" v="243" actId="700"/>
          <ac:spMkLst>
            <pc:docMk/>
            <pc:sldMk cId="0" sldId="369"/>
            <ac:spMk id="2" creationId="{70A58FD1-36A9-3E50-770C-513BEF34D615}"/>
          </ac:spMkLst>
        </pc:spChg>
        <pc:spChg chg="mod ord">
          <ac:chgData name="Muhammad Ibtisam Gull" userId="dbff9a4afc8dcd42" providerId="LiveId" clId="{FEA0748D-89E2-46A1-AE67-8199318F4136}" dt="2024-11-11T15:27:05.100" v="243" actId="700"/>
          <ac:spMkLst>
            <pc:docMk/>
            <pc:sldMk cId="0" sldId="369"/>
            <ac:spMk id="1118" creationId="{00000000-0000-0000-0000-000000000000}"/>
          </ac:spMkLst>
        </pc:spChg>
      </pc:sldChg>
      <pc:sldChg chg="modSp del modNotes">
        <pc:chgData name="Muhammad Ibtisam Gull" userId="dbff9a4afc8dcd42" providerId="LiveId" clId="{FEA0748D-89E2-46A1-AE67-8199318F4136}" dt="2024-11-11T15:27:10.924" v="244" actId="47"/>
        <pc:sldMkLst>
          <pc:docMk/>
          <pc:sldMk cId="0" sldId="370"/>
        </pc:sldMkLst>
        <pc:spChg chg="mod">
          <ac:chgData name="Muhammad Ibtisam Gull" userId="dbff9a4afc8dcd42" providerId="LiveId" clId="{FEA0748D-89E2-46A1-AE67-8199318F4136}" dt="2024-11-11T15:01:27.663" v="14"/>
          <ac:spMkLst>
            <pc:docMk/>
            <pc:sldMk cId="0" sldId="370"/>
            <ac:spMk id="1124" creationId="{00000000-0000-0000-0000-000000000000}"/>
          </ac:spMkLst>
        </pc:spChg>
        <pc:spChg chg="mod">
          <ac:chgData name="Muhammad Ibtisam Gull" userId="dbff9a4afc8dcd42" providerId="LiveId" clId="{FEA0748D-89E2-46A1-AE67-8199318F4136}" dt="2024-11-11T15:01:27.663" v="14"/>
          <ac:spMkLst>
            <pc:docMk/>
            <pc:sldMk cId="0" sldId="370"/>
            <ac:spMk id="1125" creationId="{00000000-0000-0000-0000-000000000000}"/>
          </ac:spMkLst>
        </pc:spChg>
      </pc:sldChg>
      <pc:sldChg chg="modSp del modNotes">
        <pc:chgData name="Muhammad Ibtisam Gull" userId="dbff9a4afc8dcd42" providerId="LiveId" clId="{FEA0748D-89E2-46A1-AE67-8199318F4136}" dt="2024-11-11T15:28:31.544" v="245" actId="47"/>
        <pc:sldMkLst>
          <pc:docMk/>
          <pc:sldMk cId="0" sldId="371"/>
        </pc:sldMkLst>
        <pc:spChg chg="mod">
          <ac:chgData name="Muhammad Ibtisam Gull" userId="dbff9a4afc8dcd42" providerId="LiveId" clId="{FEA0748D-89E2-46A1-AE67-8199318F4136}" dt="2024-11-11T15:01:27.663" v="14"/>
          <ac:spMkLst>
            <pc:docMk/>
            <pc:sldMk cId="0" sldId="371"/>
            <ac:spMk id="1130" creationId="{00000000-0000-0000-0000-000000000000}"/>
          </ac:spMkLst>
        </pc:spChg>
      </pc:sldChg>
      <pc:sldChg chg="modSp del modNotes">
        <pc:chgData name="Muhammad Ibtisam Gull" userId="dbff9a4afc8dcd42" providerId="LiveId" clId="{FEA0748D-89E2-46A1-AE67-8199318F4136}" dt="2024-11-11T15:28:31.544" v="245" actId="47"/>
        <pc:sldMkLst>
          <pc:docMk/>
          <pc:sldMk cId="0" sldId="372"/>
        </pc:sldMkLst>
        <pc:spChg chg="mod">
          <ac:chgData name="Muhammad Ibtisam Gull" userId="dbff9a4afc8dcd42" providerId="LiveId" clId="{FEA0748D-89E2-46A1-AE67-8199318F4136}" dt="2024-11-11T15:01:27.663" v="14"/>
          <ac:spMkLst>
            <pc:docMk/>
            <pc:sldMk cId="0" sldId="372"/>
            <ac:spMk id="1143" creationId="{00000000-0000-0000-0000-000000000000}"/>
          </ac:spMkLst>
        </pc:spChg>
        <pc:spChg chg="mod">
          <ac:chgData name="Muhammad Ibtisam Gull" userId="dbff9a4afc8dcd42" providerId="LiveId" clId="{FEA0748D-89E2-46A1-AE67-8199318F4136}" dt="2024-11-11T15:01:27.663" v="14"/>
          <ac:spMkLst>
            <pc:docMk/>
            <pc:sldMk cId="0" sldId="372"/>
            <ac:spMk id="1144" creationId="{00000000-0000-0000-0000-000000000000}"/>
          </ac:spMkLst>
        </pc:spChg>
      </pc:sldChg>
      <pc:sldChg chg="addSp delSp modSp mod modClrScheme chgLayout modNotes">
        <pc:chgData name="Muhammad Ibtisam Gull" userId="dbff9a4afc8dcd42" providerId="LiveId" clId="{FEA0748D-89E2-46A1-AE67-8199318F4136}" dt="2024-11-11T15:28:41.920" v="247" actId="700"/>
        <pc:sldMkLst>
          <pc:docMk/>
          <pc:sldMk cId="0" sldId="373"/>
        </pc:sldMkLst>
        <pc:spChg chg="add mod ord">
          <ac:chgData name="Muhammad Ibtisam Gull" userId="dbff9a4afc8dcd42" providerId="LiveId" clId="{FEA0748D-89E2-46A1-AE67-8199318F4136}" dt="2024-11-11T15:28:41.920" v="247" actId="700"/>
          <ac:spMkLst>
            <pc:docMk/>
            <pc:sldMk cId="0" sldId="373"/>
            <ac:spMk id="2" creationId="{EB752029-F81C-0F4A-76EB-A3FD9DEB3D1F}"/>
          </ac:spMkLst>
        </pc:spChg>
        <pc:spChg chg="mod ord">
          <ac:chgData name="Muhammad Ibtisam Gull" userId="dbff9a4afc8dcd42" providerId="LiveId" clId="{FEA0748D-89E2-46A1-AE67-8199318F4136}" dt="2024-11-11T15:28:41.920" v="247" actId="700"/>
          <ac:spMkLst>
            <pc:docMk/>
            <pc:sldMk cId="0" sldId="373"/>
            <ac:spMk id="1149" creationId="{00000000-0000-0000-0000-000000000000}"/>
          </ac:spMkLst>
        </pc:spChg>
        <pc:grpChg chg="del">
          <ac:chgData name="Muhammad Ibtisam Gull" userId="dbff9a4afc8dcd42" providerId="LiveId" clId="{FEA0748D-89E2-46A1-AE67-8199318F4136}" dt="2024-11-11T15:28:37.222" v="246" actId="478"/>
          <ac:grpSpMkLst>
            <pc:docMk/>
            <pc:sldMk cId="0" sldId="373"/>
            <ac:grpSpMk id="1150" creationId="{00000000-0000-0000-0000-000000000000}"/>
          </ac:grpSpMkLst>
        </pc:grpChg>
      </pc:sldChg>
      <pc:sldChg chg="modSp mod modClrScheme chgLayout modNotes">
        <pc:chgData name="Muhammad Ibtisam Gull" userId="dbff9a4afc8dcd42" providerId="LiveId" clId="{FEA0748D-89E2-46A1-AE67-8199318F4136}" dt="2024-11-11T15:28:46.995" v="248" actId="700"/>
        <pc:sldMkLst>
          <pc:docMk/>
          <pc:sldMk cId="0" sldId="374"/>
        </pc:sldMkLst>
        <pc:spChg chg="mod ord">
          <ac:chgData name="Muhammad Ibtisam Gull" userId="dbff9a4afc8dcd42" providerId="LiveId" clId="{FEA0748D-89E2-46A1-AE67-8199318F4136}" dt="2024-11-11T15:28:46.995" v="248" actId="700"/>
          <ac:spMkLst>
            <pc:docMk/>
            <pc:sldMk cId="0" sldId="374"/>
            <ac:spMk id="1158" creationId="{00000000-0000-0000-0000-000000000000}"/>
          </ac:spMkLst>
        </pc:spChg>
      </pc:sldChg>
      <pc:sldChg chg="modSp mod modClrScheme modAnim chgLayout modNotes">
        <pc:chgData name="Muhammad Ibtisam Gull" userId="dbff9a4afc8dcd42" providerId="LiveId" clId="{FEA0748D-89E2-46A1-AE67-8199318F4136}" dt="2024-11-11T16:00:21.408" v="585" actId="20577"/>
        <pc:sldMkLst>
          <pc:docMk/>
          <pc:sldMk cId="0" sldId="375"/>
        </pc:sldMkLst>
        <pc:spChg chg="mod ord">
          <ac:chgData name="Muhammad Ibtisam Gull" userId="dbff9a4afc8dcd42" providerId="LiveId" clId="{FEA0748D-89E2-46A1-AE67-8199318F4136}" dt="2024-11-11T15:28:52.363" v="249" actId="700"/>
          <ac:spMkLst>
            <pc:docMk/>
            <pc:sldMk cId="0" sldId="375"/>
            <ac:spMk id="1168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6:00:21.408" v="585" actId="20577"/>
          <ac:spMkLst>
            <pc:docMk/>
            <pc:sldMk cId="0" sldId="375"/>
            <ac:spMk id="1169" creationId="{00000000-0000-0000-0000-000000000000}"/>
          </ac:spMkLst>
        </pc:spChg>
      </pc:sldChg>
      <pc:sldChg chg="addSp delSp modSp mod modClrScheme chgLayout modNotes">
        <pc:chgData name="Muhammad Ibtisam Gull" userId="dbff9a4afc8dcd42" providerId="LiveId" clId="{FEA0748D-89E2-46A1-AE67-8199318F4136}" dt="2024-11-11T15:28:59.849" v="251" actId="700"/>
        <pc:sldMkLst>
          <pc:docMk/>
          <pc:sldMk cId="0" sldId="376"/>
        </pc:sldMkLst>
        <pc:spChg chg="add mod ord">
          <ac:chgData name="Muhammad Ibtisam Gull" userId="dbff9a4afc8dcd42" providerId="LiveId" clId="{FEA0748D-89E2-46A1-AE67-8199318F4136}" dt="2024-11-11T15:28:59.849" v="251" actId="700"/>
          <ac:spMkLst>
            <pc:docMk/>
            <pc:sldMk cId="0" sldId="376"/>
            <ac:spMk id="2" creationId="{36EBA998-A208-0343-2663-9A4278D26A8E}"/>
          </ac:spMkLst>
        </pc:spChg>
        <pc:spChg chg="mod ord">
          <ac:chgData name="Muhammad Ibtisam Gull" userId="dbff9a4afc8dcd42" providerId="LiveId" clId="{FEA0748D-89E2-46A1-AE67-8199318F4136}" dt="2024-11-11T15:28:59.849" v="251" actId="700"/>
          <ac:spMkLst>
            <pc:docMk/>
            <pc:sldMk cId="0" sldId="376"/>
            <ac:spMk id="1174" creationId="{00000000-0000-0000-0000-000000000000}"/>
          </ac:spMkLst>
        </pc:spChg>
        <pc:grpChg chg="del">
          <ac:chgData name="Muhammad Ibtisam Gull" userId="dbff9a4afc8dcd42" providerId="LiveId" clId="{FEA0748D-89E2-46A1-AE67-8199318F4136}" dt="2024-11-11T15:28:55.319" v="250" actId="478"/>
          <ac:grpSpMkLst>
            <pc:docMk/>
            <pc:sldMk cId="0" sldId="376"/>
            <ac:grpSpMk id="1175" creationId="{00000000-0000-0000-0000-000000000000}"/>
          </ac:grpSpMkLst>
        </pc:grpChg>
      </pc:sldChg>
      <pc:sldChg chg="del modNotes">
        <pc:chgData name="Muhammad Ibtisam Gull" userId="dbff9a4afc8dcd42" providerId="LiveId" clId="{FEA0748D-89E2-46A1-AE67-8199318F4136}" dt="2024-11-11T15:29:02.834" v="252" actId="47"/>
        <pc:sldMkLst>
          <pc:docMk/>
          <pc:sldMk cId="0" sldId="377"/>
        </pc:sldMkLst>
      </pc:sldChg>
      <pc:sldChg chg="modSp mod modClrScheme modAnim chgLayout modNotes">
        <pc:chgData name="Muhammad Ibtisam Gull" userId="dbff9a4afc8dcd42" providerId="LiveId" clId="{FEA0748D-89E2-46A1-AE67-8199318F4136}" dt="2024-11-11T16:00:29.438" v="586" actId="20577"/>
        <pc:sldMkLst>
          <pc:docMk/>
          <pc:sldMk cId="0" sldId="378"/>
        </pc:sldMkLst>
        <pc:spChg chg="mod ord">
          <ac:chgData name="Muhammad Ibtisam Gull" userId="dbff9a4afc8dcd42" providerId="LiveId" clId="{FEA0748D-89E2-46A1-AE67-8199318F4136}" dt="2024-11-11T15:29:08.396" v="253" actId="700"/>
          <ac:spMkLst>
            <pc:docMk/>
            <pc:sldMk cId="0" sldId="378"/>
            <ac:spMk id="1188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6:00:29.438" v="586" actId="20577"/>
          <ac:spMkLst>
            <pc:docMk/>
            <pc:sldMk cId="0" sldId="378"/>
            <ac:spMk id="1189" creationId="{00000000-0000-0000-0000-000000000000}"/>
          </ac:spMkLst>
        </pc:spChg>
      </pc:sldChg>
      <pc:sldChg chg="addSp delSp modSp mod modClrScheme chgLayout modNotes">
        <pc:chgData name="Muhammad Ibtisam Gull" userId="dbff9a4afc8dcd42" providerId="LiveId" clId="{FEA0748D-89E2-46A1-AE67-8199318F4136}" dt="2024-11-11T15:29:16.219" v="255" actId="478"/>
        <pc:sldMkLst>
          <pc:docMk/>
          <pc:sldMk cId="0" sldId="379"/>
        </pc:sldMkLst>
        <pc:spChg chg="add mod ord">
          <ac:chgData name="Muhammad Ibtisam Gull" userId="dbff9a4afc8dcd42" providerId="LiveId" clId="{FEA0748D-89E2-46A1-AE67-8199318F4136}" dt="2024-11-11T15:29:13.803" v="254" actId="700"/>
          <ac:spMkLst>
            <pc:docMk/>
            <pc:sldMk cId="0" sldId="379"/>
            <ac:spMk id="2" creationId="{9DEFD487-6917-C788-6BD0-5BE4D97DB4E6}"/>
          </ac:spMkLst>
        </pc:spChg>
        <pc:spChg chg="mod ord">
          <ac:chgData name="Muhammad Ibtisam Gull" userId="dbff9a4afc8dcd42" providerId="LiveId" clId="{FEA0748D-89E2-46A1-AE67-8199318F4136}" dt="2024-11-11T15:29:13.803" v="254" actId="700"/>
          <ac:spMkLst>
            <pc:docMk/>
            <pc:sldMk cId="0" sldId="379"/>
            <ac:spMk id="1194" creationId="{00000000-0000-0000-0000-000000000000}"/>
          </ac:spMkLst>
        </pc:spChg>
        <pc:grpChg chg="del">
          <ac:chgData name="Muhammad Ibtisam Gull" userId="dbff9a4afc8dcd42" providerId="LiveId" clId="{FEA0748D-89E2-46A1-AE67-8199318F4136}" dt="2024-11-11T15:29:16.219" v="255" actId="478"/>
          <ac:grpSpMkLst>
            <pc:docMk/>
            <pc:sldMk cId="0" sldId="379"/>
            <ac:grpSpMk id="1195" creationId="{00000000-0000-0000-0000-000000000000}"/>
          </ac:grpSpMkLst>
        </pc:grpChg>
      </pc:sldChg>
      <pc:sldChg chg="modSp mod modClrScheme chgLayout modNotes">
        <pc:chgData name="Muhammad Ibtisam Gull" userId="dbff9a4afc8dcd42" providerId="LiveId" clId="{FEA0748D-89E2-46A1-AE67-8199318F4136}" dt="2024-11-11T15:44:40.108" v="484" actId="12"/>
        <pc:sldMkLst>
          <pc:docMk/>
          <pc:sldMk cId="0" sldId="380"/>
        </pc:sldMkLst>
        <pc:spChg chg="mod ord">
          <ac:chgData name="Muhammad Ibtisam Gull" userId="dbff9a4afc8dcd42" providerId="LiveId" clId="{FEA0748D-89E2-46A1-AE67-8199318F4136}" dt="2024-11-11T15:29:25.013" v="256" actId="700"/>
          <ac:spMkLst>
            <pc:docMk/>
            <pc:sldMk cId="0" sldId="380"/>
            <ac:spMk id="1203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44:40.108" v="484" actId="12"/>
          <ac:spMkLst>
            <pc:docMk/>
            <pc:sldMk cId="0" sldId="380"/>
            <ac:spMk id="1208" creationId="{00000000-0000-0000-0000-000000000000}"/>
          </ac:spMkLst>
        </pc:spChg>
      </pc:sldChg>
      <pc:sldChg chg="modSp mod modClrScheme chgLayout modNotes">
        <pc:chgData name="Muhammad Ibtisam Gull" userId="dbff9a4afc8dcd42" providerId="LiveId" clId="{FEA0748D-89E2-46A1-AE67-8199318F4136}" dt="2024-11-11T15:29:31.176" v="257" actId="700"/>
        <pc:sldMkLst>
          <pc:docMk/>
          <pc:sldMk cId="0" sldId="381"/>
        </pc:sldMkLst>
        <pc:spChg chg="mod ord">
          <ac:chgData name="Muhammad Ibtisam Gull" userId="dbff9a4afc8dcd42" providerId="LiveId" clId="{FEA0748D-89E2-46A1-AE67-8199318F4136}" dt="2024-11-11T15:29:31.176" v="257" actId="700"/>
          <ac:spMkLst>
            <pc:docMk/>
            <pc:sldMk cId="0" sldId="381"/>
            <ac:spMk id="1213" creationId="{00000000-0000-0000-0000-000000000000}"/>
          </ac:spMkLst>
        </pc:spChg>
      </pc:sldChg>
      <pc:sldChg chg="modSp mod modClrScheme modAnim chgLayout modNotes">
        <pc:chgData name="Muhammad Ibtisam Gull" userId="dbff9a4afc8dcd42" providerId="LiveId" clId="{FEA0748D-89E2-46A1-AE67-8199318F4136}" dt="2024-11-11T15:44:47.418" v="486" actId="12"/>
        <pc:sldMkLst>
          <pc:docMk/>
          <pc:sldMk cId="0" sldId="382"/>
        </pc:sldMkLst>
        <pc:spChg chg="mod ord">
          <ac:chgData name="Muhammad Ibtisam Gull" userId="dbff9a4afc8dcd42" providerId="LiveId" clId="{FEA0748D-89E2-46A1-AE67-8199318F4136}" dt="2024-11-11T15:29:35.945" v="258" actId="700"/>
          <ac:spMkLst>
            <pc:docMk/>
            <pc:sldMk cId="0" sldId="382"/>
            <ac:spMk id="1219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44:47.418" v="486" actId="12"/>
          <ac:spMkLst>
            <pc:docMk/>
            <pc:sldMk cId="0" sldId="382"/>
            <ac:spMk id="1220" creationId="{00000000-0000-0000-0000-000000000000}"/>
          </ac:spMkLst>
        </pc:spChg>
      </pc:sldChg>
      <pc:sldChg chg="addSp delSp modSp mod modClrScheme chgLayout modNotes">
        <pc:chgData name="Muhammad Ibtisam Gull" userId="dbff9a4afc8dcd42" providerId="LiveId" clId="{FEA0748D-89E2-46A1-AE67-8199318F4136}" dt="2024-11-11T15:29:46.132" v="260" actId="700"/>
        <pc:sldMkLst>
          <pc:docMk/>
          <pc:sldMk cId="0" sldId="383"/>
        </pc:sldMkLst>
        <pc:spChg chg="add mod ord">
          <ac:chgData name="Muhammad Ibtisam Gull" userId="dbff9a4afc8dcd42" providerId="LiveId" clId="{FEA0748D-89E2-46A1-AE67-8199318F4136}" dt="2024-11-11T15:29:46.132" v="260" actId="700"/>
          <ac:spMkLst>
            <pc:docMk/>
            <pc:sldMk cId="0" sldId="383"/>
            <ac:spMk id="2" creationId="{8003A3D4-3064-2927-8C3D-A3C97911A5A8}"/>
          </ac:spMkLst>
        </pc:spChg>
        <pc:spChg chg="mod ord">
          <ac:chgData name="Muhammad Ibtisam Gull" userId="dbff9a4afc8dcd42" providerId="LiveId" clId="{FEA0748D-89E2-46A1-AE67-8199318F4136}" dt="2024-11-11T15:29:46.132" v="260" actId="700"/>
          <ac:spMkLst>
            <pc:docMk/>
            <pc:sldMk cId="0" sldId="383"/>
            <ac:spMk id="1225" creationId="{00000000-0000-0000-0000-000000000000}"/>
          </ac:spMkLst>
        </pc:spChg>
        <pc:grpChg chg="del">
          <ac:chgData name="Muhammad Ibtisam Gull" userId="dbff9a4afc8dcd42" providerId="LiveId" clId="{FEA0748D-89E2-46A1-AE67-8199318F4136}" dt="2024-11-11T15:29:41.982" v="259" actId="478"/>
          <ac:grpSpMkLst>
            <pc:docMk/>
            <pc:sldMk cId="0" sldId="383"/>
            <ac:grpSpMk id="1226" creationId="{00000000-0000-0000-0000-000000000000}"/>
          </ac:grpSpMkLst>
        </pc:grpChg>
      </pc:sldChg>
      <pc:sldChg chg="modSp mod modClrScheme chgLayout modNotes">
        <pc:chgData name="Muhammad Ibtisam Gull" userId="dbff9a4afc8dcd42" providerId="LiveId" clId="{FEA0748D-89E2-46A1-AE67-8199318F4136}" dt="2024-11-11T15:29:53.468" v="261" actId="700"/>
        <pc:sldMkLst>
          <pc:docMk/>
          <pc:sldMk cId="0" sldId="384"/>
        </pc:sldMkLst>
        <pc:spChg chg="mod ord">
          <ac:chgData name="Muhammad Ibtisam Gull" userId="dbff9a4afc8dcd42" providerId="LiveId" clId="{FEA0748D-89E2-46A1-AE67-8199318F4136}" dt="2024-11-11T15:29:53.468" v="261" actId="700"/>
          <ac:spMkLst>
            <pc:docMk/>
            <pc:sldMk cId="0" sldId="384"/>
            <ac:spMk id="1234" creationId="{00000000-0000-0000-0000-000000000000}"/>
          </ac:spMkLst>
        </pc:spChg>
      </pc:sldChg>
      <pc:sldChg chg="modSp mod modClrScheme chgLayout modNotes">
        <pc:chgData name="Muhammad Ibtisam Gull" userId="dbff9a4afc8dcd42" providerId="LiveId" clId="{FEA0748D-89E2-46A1-AE67-8199318F4136}" dt="2024-11-11T16:01:21.758" v="587" actId="20577"/>
        <pc:sldMkLst>
          <pc:docMk/>
          <pc:sldMk cId="0" sldId="385"/>
        </pc:sldMkLst>
        <pc:spChg chg="mod ord">
          <ac:chgData name="Muhammad Ibtisam Gull" userId="dbff9a4afc8dcd42" providerId="LiveId" clId="{FEA0748D-89E2-46A1-AE67-8199318F4136}" dt="2024-11-11T15:29:59.867" v="262" actId="700"/>
          <ac:spMkLst>
            <pc:docMk/>
            <pc:sldMk cId="0" sldId="385"/>
            <ac:spMk id="1240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6:01:21.758" v="587" actId="20577"/>
          <ac:spMkLst>
            <pc:docMk/>
            <pc:sldMk cId="0" sldId="385"/>
            <ac:spMk id="1241" creationId="{00000000-0000-0000-0000-000000000000}"/>
          </ac:spMkLst>
        </pc:spChg>
      </pc:sldChg>
      <pc:sldChg chg="addSp delSp modSp mod modClrScheme chgLayout modNotes">
        <pc:chgData name="Muhammad Ibtisam Gull" userId="dbff9a4afc8dcd42" providerId="LiveId" clId="{FEA0748D-89E2-46A1-AE67-8199318F4136}" dt="2024-11-11T15:30:06.855" v="264" actId="700"/>
        <pc:sldMkLst>
          <pc:docMk/>
          <pc:sldMk cId="0" sldId="386"/>
        </pc:sldMkLst>
        <pc:spChg chg="add mod ord">
          <ac:chgData name="Muhammad Ibtisam Gull" userId="dbff9a4afc8dcd42" providerId="LiveId" clId="{FEA0748D-89E2-46A1-AE67-8199318F4136}" dt="2024-11-11T15:30:06.855" v="264" actId="700"/>
          <ac:spMkLst>
            <pc:docMk/>
            <pc:sldMk cId="0" sldId="386"/>
            <ac:spMk id="2" creationId="{D635D97E-0F71-0878-BE57-977D548A6E56}"/>
          </ac:spMkLst>
        </pc:spChg>
        <pc:spChg chg="mod ord">
          <ac:chgData name="Muhammad Ibtisam Gull" userId="dbff9a4afc8dcd42" providerId="LiveId" clId="{FEA0748D-89E2-46A1-AE67-8199318F4136}" dt="2024-11-11T15:30:06.855" v="264" actId="700"/>
          <ac:spMkLst>
            <pc:docMk/>
            <pc:sldMk cId="0" sldId="386"/>
            <ac:spMk id="1246" creationId="{00000000-0000-0000-0000-000000000000}"/>
          </ac:spMkLst>
        </pc:spChg>
        <pc:grpChg chg="del">
          <ac:chgData name="Muhammad Ibtisam Gull" userId="dbff9a4afc8dcd42" providerId="LiveId" clId="{FEA0748D-89E2-46A1-AE67-8199318F4136}" dt="2024-11-11T15:30:03.689" v="263" actId="478"/>
          <ac:grpSpMkLst>
            <pc:docMk/>
            <pc:sldMk cId="0" sldId="386"/>
            <ac:grpSpMk id="1247" creationId="{00000000-0000-0000-0000-000000000000}"/>
          </ac:grpSpMkLst>
        </pc:grpChg>
      </pc:sldChg>
      <pc:sldChg chg="modSp mod modClrScheme chgLayout modNotes">
        <pc:chgData name="Muhammad Ibtisam Gull" userId="dbff9a4afc8dcd42" providerId="LiveId" clId="{FEA0748D-89E2-46A1-AE67-8199318F4136}" dt="2024-11-11T15:45:21.838" v="490" actId="12"/>
        <pc:sldMkLst>
          <pc:docMk/>
          <pc:sldMk cId="0" sldId="387"/>
        </pc:sldMkLst>
        <pc:spChg chg="mod ord">
          <ac:chgData name="Muhammad Ibtisam Gull" userId="dbff9a4afc8dcd42" providerId="LiveId" clId="{FEA0748D-89E2-46A1-AE67-8199318F4136}" dt="2024-11-11T15:30:14.991" v="265" actId="700"/>
          <ac:spMkLst>
            <pc:docMk/>
            <pc:sldMk cId="0" sldId="387"/>
            <ac:spMk id="1255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45:21.838" v="490" actId="12"/>
          <ac:spMkLst>
            <pc:docMk/>
            <pc:sldMk cId="0" sldId="387"/>
            <ac:spMk id="1256" creationId="{00000000-0000-0000-0000-000000000000}"/>
          </ac:spMkLst>
        </pc:spChg>
      </pc:sldChg>
      <pc:sldChg chg="modSp mod modClrScheme modAnim chgLayout modNotes">
        <pc:chgData name="Muhammad Ibtisam Gull" userId="dbff9a4afc8dcd42" providerId="LiveId" clId="{FEA0748D-89E2-46A1-AE67-8199318F4136}" dt="2024-11-11T15:45:30.791" v="493" actId="20577"/>
        <pc:sldMkLst>
          <pc:docMk/>
          <pc:sldMk cId="0" sldId="388"/>
        </pc:sldMkLst>
        <pc:spChg chg="mod ord">
          <ac:chgData name="Muhammad Ibtisam Gull" userId="dbff9a4afc8dcd42" providerId="LiveId" clId="{FEA0748D-89E2-46A1-AE67-8199318F4136}" dt="2024-11-11T15:30:14.991" v="265" actId="700"/>
          <ac:spMkLst>
            <pc:docMk/>
            <pc:sldMk cId="0" sldId="388"/>
            <ac:spMk id="1261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45:30.791" v="493" actId="20577"/>
          <ac:spMkLst>
            <pc:docMk/>
            <pc:sldMk cId="0" sldId="388"/>
            <ac:spMk id="1262" creationId="{00000000-0000-0000-0000-000000000000}"/>
          </ac:spMkLst>
        </pc:spChg>
      </pc:sldChg>
      <pc:sldChg chg="addSp delSp modSp mod modClrScheme chgLayout modNotes">
        <pc:chgData name="Muhammad Ibtisam Gull" userId="dbff9a4afc8dcd42" providerId="LiveId" clId="{FEA0748D-89E2-46A1-AE67-8199318F4136}" dt="2024-11-11T15:30:29.329" v="269" actId="20577"/>
        <pc:sldMkLst>
          <pc:docMk/>
          <pc:sldMk cId="0" sldId="389"/>
        </pc:sldMkLst>
        <pc:spChg chg="add mod ord">
          <ac:chgData name="Muhammad Ibtisam Gull" userId="dbff9a4afc8dcd42" providerId="LiveId" clId="{FEA0748D-89E2-46A1-AE67-8199318F4136}" dt="2024-11-11T15:30:24.863" v="267" actId="700"/>
          <ac:spMkLst>
            <pc:docMk/>
            <pc:sldMk cId="0" sldId="389"/>
            <ac:spMk id="2" creationId="{03B5C114-3559-2E0F-8BC7-F49C69D32AA4}"/>
          </ac:spMkLst>
        </pc:spChg>
        <pc:spChg chg="mod ord">
          <ac:chgData name="Muhammad Ibtisam Gull" userId="dbff9a4afc8dcd42" providerId="LiveId" clId="{FEA0748D-89E2-46A1-AE67-8199318F4136}" dt="2024-11-11T15:30:29.329" v="269" actId="20577"/>
          <ac:spMkLst>
            <pc:docMk/>
            <pc:sldMk cId="0" sldId="389"/>
            <ac:spMk id="1267" creationId="{00000000-0000-0000-0000-000000000000}"/>
          </ac:spMkLst>
        </pc:spChg>
        <pc:grpChg chg="del">
          <ac:chgData name="Muhammad Ibtisam Gull" userId="dbff9a4afc8dcd42" providerId="LiveId" clId="{FEA0748D-89E2-46A1-AE67-8199318F4136}" dt="2024-11-11T15:30:20.556" v="266" actId="478"/>
          <ac:grpSpMkLst>
            <pc:docMk/>
            <pc:sldMk cId="0" sldId="389"/>
            <ac:grpSpMk id="1268" creationId="{00000000-0000-0000-0000-000000000000}"/>
          </ac:grpSpMkLst>
        </pc:grpChg>
      </pc:sldChg>
      <pc:sldChg chg="modSp mod modClrScheme chgLayout modNotes">
        <pc:chgData name="Muhammad Ibtisam Gull" userId="dbff9a4afc8dcd42" providerId="LiveId" clId="{FEA0748D-89E2-46A1-AE67-8199318F4136}" dt="2024-11-11T15:45:39.139" v="496" actId="207"/>
        <pc:sldMkLst>
          <pc:docMk/>
          <pc:sldMk cId="0" sldId="390"/>
        </pc:sldMkLst>
        <pc:spChg chg="mod ord">
          <ac:chgData name="Muhammad Ibtisam Gull" userId="dbff9a4afc8dcd42" providerId="LiveId" clId="{FEA0748D-89E2-46A1-AE67-8199318F4136}" dt="2024-11-11T15:30:34.671" v="270" actId="700"/>
          <ac:spMkLst>
            <pc:docMk/>
            <pc:sldMk cId="0" sldId="390"/>
            <ac:spMk id="1276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45:39.139" v="496" actId="207"/>
          <ac:spMkLst>
            <pc:docMk/>
            <pc:sldMk cId="0" sldId="390"/>
            <ac:spMk id="1277" creationId="{00000000-0000-0000-0000-000000000000}"/>
          </ac:spMkLst>
        </pc:spChg>
      </pc:sldChg>
      <pc:sldChg chg="modSp mod modClrScheme modAnim chgLayout modNotes">
        <pc:chgData name="Muhammad Ibtisam Gull" userId="dbff9a4afc8dcd42" providerId="LiveId" clId="{FEA0748D-89E2-46A1-AE67-8199318F4136}" dt="2024-11-11T15:45:53.845" v="499" actId="20577"/>
        <pc:sldMkLst>
          <pc:docMk/>
          <pc:sldMk cId="0" sldId="391"/>
        </pc:sldMkLst>
        <pc:spChg chg="mod ord">
          <ac:chgData name="Muhammad Ibtisam Gull" userId="dbff9a4afc8dcd42" providerId="LiveId" clId="{FEA0748D-89E2-46A1-AE67-8199318F4136}" dt="2024-11-11T15:30:34.671" v="270" actId="700"/>
          <ac:spMkLst>
            <pc:docMk/>
            <pc:sldMk cId="0" sldId="391"/>
            <ac:spMk id="1282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45:53.845" v="499" actId="20577"/>
          <ac:spMkLst>
            <pc:docMk/>
            <pc:sldMk cId="0" sldId="391"/>
            <ac:spMk id="1283" creationId="{00000000-0000-0000-0000-000000000000}"/>
          </ac:spMkLst>
        </pc:spChg>
      </pc:sldChg>
      <pc:sldChg chg="addSp delSp modSp mod modClrScheme chgLayout modNotes">
        <pc:chgData name="Muhammad Ibtisam Gull" userId="dbff9a4afc8dcd42" providerId="LiveId" clId="{FEA0748D-89E2-46A1-AE67-8199318F4136}" dt="2024-11-11T15:30:42.630" v="272" actId="700"/>
        <pc:sldMkLst>
          <pc:docMk/>
          <pc:sldMk cId="0" sldId="392"/>
        </pc:sldMkLst>
        <pc:spChg chg="add mod ord">
          <ac:chgData name="Muhammad Ibtisam Gull" userId="dbff9a4afc8dcd42" providerId="LiveId" clId="{FEA0748D-89E2-46A1-AE67-8199318F4136}" dt="2024-11-11T15:30:42.630" v="272" actId="700"/>
          <ac:spMkLst>
            <pc:docMk/>
            <pc:sldMk cId="0" sldId="392"/>
            <ac:spMk id="2" creationId="{AB091474-9830-6524-9E75-202072EE789B}"/>
          </ac:spMkLst>
        </pc:spChg>
        <pc:spChg chg="mod ord">
          <ac:chgData name="Muhammad Ibtisam Gull" userId="dbff9a4afc8dcd42" providerId="LiveId" clId="{FEA0748D-89E2-46A1-AE67-8199318F4136}" dt="2024-11-11T15:30:42.630" v="272" actId="700"/>
          <ac:spMkLst>
            <pc:docMk/>
            <pc:sldMk cId="0" sldId="392"/>
            <ac:spMk id="1288" creationId="{00000000-0000-0000-0000-000000000000}"/>
          </ac:spMkLst>
        </pc:spChg>
        <pc:grpChg chg="del">
          <ac:chgData name="Muhammad Ibtisam Gull" userId="dbff9a4afc8dcd42" providerId="LiveId" clId="{FEA0748D-89E2-46A1-AE67-8199318F4136}" dt="2024-11-11T15:30:38.527" v="271" actId="478"/>
          <ac:grpSpMkLst>
            <pc:docMk/>
            <pc:sldMk cId="0" sldId="392"/>
            <ac:grpSpMk id="1289" creationId="{00000000-0000-0000-0000-000000000000}"/>
          </ac:grpSpMkLst>
        </pc:grpChg>
      </pc:sldChg>
      <pc:sldChg chg="modSp mod modClrScheme chgLayout modNotes">
        <pc:chgData name="Muhammad Ibtisam Gull" userId="dbff9a4afc8dcd42" providerId="LiveId" clId="{FEA0748D-89E2-46A1-AE67-8199318F4136}" dt="2024-11-11T16:01:46.786" v="590" actId="12"/>
        <pc:sldMkLst>
          <pc:docMk/>
          <pc:sldMk cId="0" sldId="393"/>
        </pc:sldMkLst>
        <pc:spChg chg="mod ord">
          <ac:chgData name="Muhammad Ibtisam Gull" userId="dbff9a4afc8dcd42" providerId="LiveId" clId="{FEA0748D-89E2-46A1-AE67-8199318F4136}" dt="2024-11-11T15:30:48.645" v="273" actId="700"/>
          <ac:spMkLst>
            <pc:docMk/>
            <pc:sldMk cId="0" sldId="393"/>
            <ac:spMk id="1297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6:01:46.786" v="590" actId="12"/>
          <ac:spMkLst>
            <pc:docMk/>
            <pc:sldMk cId="0" sldId="393"/>
            <ac:spMk id="1298" creationId="{00000000-0000-0000-0000-000000000000}"/>
          </ac:spMkLst>
        </pc:spChg>
      </pc:sldChg>
      <pc:sldChg chg="modSp mod modClrScheme chgLayout modNotes">
        <pc:chgData name="Muhammad Ibtisam Gull" userId="dbff9a4afc8dcd42" providerId="LiveId" clId="{FEA0748D-89E2-46A1-AE67-8199318F4136}" dt="2024-11-11T15:46:04.713" v="501" actId="12"/>
        <pc:sldMkLst>
          <pc:docMk/>
          <pc:sldMk cId="0" sldId="394"/>
        </pc:sldMkLst>
        <pc:spChg chg="mod ord">
          <ac:chgData name="Muhammad Ibtisam Gull" userId="dbff9a4afc8dcd42" providerId="LiveId" clId="{FEA0748D-89E2-46A1-AE67-8199318F4136}" dt="2024-11-11T15:30:48.645" v="273" actId="700"/>
          <ac:spMkLst>
            <pc:docMk/>
            <pc:sldMk cId="0" sldId="394"/>
            <ac:spMk id="1303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46:04.713" v="501" actId="12"/>
          <ac:spMkLst>
            <pc:docMk/>
            <pc:sldMk cId="0" sldId="394"/>
            <ac:spMk id="1304" creationId="{00000000-0000-0000-0000-000000000000}"/>
          </ac:spMkLst>
        </pc:spChg>
      </pc:sldChg>
      <pc:sldChg chg="addSp delSp modSp mod modClrScheme chgLayout modNotes">
        <pc:chgData name="Muhammad Ibtisam Gull" userId="dbff9a4afc8dcd42" providerId="LiveId" clId="{FEA0748D-89E2-46A1-AE67-8199318F4136}" dt="2024-11-11T15:31:01.601" v="275" actId="700"/>
        <pc:sldMkLst>
          <pc:docMk/>
          <pc:sldMk cId="0" sldId="395"/>
        </pc:sldMkLst>
        <pc:spChg chg="add mod ord">
          <ac:chgData name="Muhammad Ibtisam Gull" userId="dbff9a4afc8dcd42" providerId="LiveId" clId="{FEA0748D-89E2-46A1-AE67-8199318F4136}" dt="2024-11-11T15:31:01.601" v="275" actId="700"/>
          <ac:spMkLst>
            <pc:docMk/>
            <pc:sldMk cId="0" sldId="395"/>
            <ac:spMk id="2" creationId="{CC072342-F2DF-6BB4-B7FC-BFB00A62BF44}"/>
          </ac:spMkLst>
        </pc:spChg>
        <pc:spChg chg="mod ord">
          <ac:chgData name="Muhammad Ibtisam Gull" userId="dbff9a4afc8dcd42" providerId="LiveId" clId="{FEA0748D-89E2-46A1-AE67-8199318F4136}" dt="2024-11-11T15:31:01.601" v="275" actId="700"/>
          <ac:spMkLst>
            <pc:docMk/>
            <pc:sldMk cId="0" sldId="395"/>
            <ac:spMk id="1309" creationId="{00000000-0000-0000-0000-000000000000}"/>
          </ac:spMkLst>
        </pc:spChg>
        <pc:grpChg chg="del">
          <ac:chgData name="Muhammad Ibtisam Gull" userId="dbff9a4afc8dcd42" providerId="LiveId" clId="{FEA0748D-89E2-46A1-AE67-8199318F4136}" dt="2024-11-11T15:30:57.125" v="274" actId="478"/>
          <ac:grpSpMkLst>
            <pc:docMk/>
            <pc:sldMk cId="0" sldId="395"/>
            <ac:grpSpMk id="1310" creationId="{00000000-0000-0000-0000-000000000000}"/>
          </ac:grpSpMkLst>
        </pc:grpChg>
      </pc:sldChg>
      <pc:sldChg chg="modNotes">
        <pc:chgData name="Muhammad Ibtisam Gull" userId="dbff9a4afc8dcd42" providerId="LiveId" clId="{FEA0748D-89E2-46A1-AE67-8199318F4136}" dt="2024-11-11T14:58:30.347" v="0"/>
        <pc:sldMkLst>
          <pc:docMk/>
          <pc:sldMk cId="0" sldId="396"/>
        </pc:sldMkLst>
      </pc:sldChg>
      <pc:sldChg chg="modSp mod modClrScheme chgLayout modNotes">
        <pc:chgData name="Muhammad Ibtisam Gull" userId="dbff9a4afc8dcd42" providerId="LiveId" clId="{FEA0748D-89E2-46A1-AE67-8199318F4136}" dt="2024-11-11T15:46:12.250" v="503" actId="12"/>
        <pc:sldMkLst>
          <pc:docMk/>
          <pc:sldMk cId="0" sldId="397"/>
        </pc:sldMkLst>
        <pc:spChg chg="mod ord">
          <ac:chgData name="Muhammad Ibtisam Gull" userId="dbff9a4afc8dcd42" providerId="LiveId" clId="{FEA0748D-89E2-46A1-AE67-8199318F4136}" dt="2024-11-11T15:31:05.397" v="276" actId="700"/>
          <ac:spMkLst>
            <pc:docMk/>
            <pc:sldMk cId="0" sldId="397"/>
            <ac:spMk id="1334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46:12.250" v="503" actId="12"/>
          <ac:spMkLst>
            <pc:docMk/>
            <pc:sldMk cId="0" sldId="397"/>
            <ac:spMk id="1335" creationId="{00000000-0000-0000-0000-000000000000}"/>
          </ac:spMkLst>
        </pc:spChg>
      </pc:sldChg>
      <pc:sldChg chg="addSp delSp modSp mod modClrScheme chgLayout modNotes">
        <pc:chgData name="Muhammad Ibtisam Gull" userId="dbff9a4afc8dcd42" providerId="LiveId" clId="{FEA0748D-89E2-46A1-AE67-8199318F4136}" dt="2024-11-11T15:31:18.566" v="278" actId="700"/>
        <pc:sldMkLst>
          <pc:docMk/>
          <pc:sldMk cId="0" sldId="398"/>
        </pc:sldMkLst>
        <pc:spChg chg="add mod ord">
          <ac:chgData name="Muhammad Ibtisam Gull" userId="dbff9a4afc8dcd42" providerId="LiveId" clId="{FEA0748D-89E2-46A1-AE67-8199318F4136}" dt="2024-11-11T15:31:18.566" v="278" actId="700"/>
          <ac:spMkLst>
            <pc:docMk/>
            <pc:sldMk cId="0" sldId="398"/>
            <ac:spMk id="2" creationId="{6834790E-A37D-CB41-DB8E-7D37CD53808C}"/>
          </ac:spMkLst>
        </pc:spChg>
        <pc:spChg chg="mod ord">
          <ac:chgData name="Muhammad Ibtisam Gull" userId="dbff9a4afc8dcd42" providerId="LiveId" clId="{FEA0748D-89E2-46A1-AE67-8199318F4136}" dt="2024-11-11T15:31:18.566" v="278" actId="700"/>
          <ac:spMkLst>
            <pc:docMk/>
            <pc:sldMk cId="0" sldId="398"/>
            <ac:spMk id="1340" creationId="{00000000-0000-0000-0000-000000000000}"/>
          </ac:spMkLst>
        </pc:spChg>
        <pc:grpChg chg="del">
          <ac:chgData name="Muhammad Ibtisam Gull" userId="dbff9a4afc8dcd42" providerId="LiveId" clId="{FEA0748D-89E2-46A1-AE67-8199318F4136}" dt="2024-11-11T15:31:10.550" v="277" actId="478"/>
          <ac:grpSpMkLst>
            <pc:docMk/>
            <pc:sldMk cId="0" sldId="398"/>
            <ac:grpSpMk id="1341" creationId="{00000000-0000-0000-0000-000000000000}"/>
          </ac:grpSpMkLst>
        </pc:grpChg>
      </pc:sldChg>
      <pc:sldChg chg="modSp mod modClrScheme chgLayout modNotes">
        <pc:chgData name="Muhammad Ibtisam Gull" userId="dbff9a4afc8dcd42" providerId="LiveId" clId="{FEA0748D-89E2-46A1-AE67-8199318F4136}" dt="2024-11-11T15:31:25.531" v="279" actId="700"/>
        <pc:sldMkLst>
          <pc:docMk/>
          <pc:sldMk cId="0" sldId="399"/>
        </pc:sldMkLst>
        <pc:spChg chg="mod ord">
          <ac:chgData name="Muhammad Ibtisam Gull" userId="dbff9a4afc8dcd42" providerId="LiveId" clId="{FEA0748D-89E2-46A1-AE67-8199318F4136}" dt="2024-11-11T15:31:25.531" v="279" actId="700"/>
          <ac:spMkLst>
            <pc:docMk/>
            <pc:sldMk cId="0" sldId="399"/>
            <ac:spMk id="1349" creationId="{00000000-0000-0000-0000-000000000000}"/>
          </ac:spMkLst>
        </pc:spChg>
      </pc:sldChg>
      <pc:sldChg chg="addSp delSp modSp mod modClrScheme chgLayout modNotes">
        <pc:chgData name="Muhammad Ibtisam Gull" userId="dbff9a4afc8dcd42" providerId="LiveId" clId="{FEA0748D-89E2-46A1-AE67-8199318F4136}" dt="2024-11-11T15:31:34.071" v="281" actId="700"/>
        <pc:sldMkLst>
          <pc:docMk/>
          <pc:sldMk cId="0" sldId="400"/>
        </pc:sldMkLst>
        <pc:spChg chg="add mod ord">
          <ac:chgData name="Muhammad Ibtisam Gull" userId="dbff9a4afc8dcd42" providerId="LiveId" clId="{FEA0748D-89E2-46A1-AE67-8199318F4136}" dt="2024-11-11T15:31:34.071" v="281" actId="700"/>
          <ac:spMkLst>
            <pc:docMk/>
            <pc:sldMk cId="0" sldId="400"/>
            <ac:spMk id="2" creationId="{D33DB79A-5FFA-9559-85CA-CE8FC0CE74B2}"/>
          </ac:spMkLst>
        </pc:spChg>
        <pc:spChg chg="mod ord">
          <ac:chgData name="Muhammad Ibtisam Gull" userId="dbff9a4afc8dcd42" providerId="LiveId" clId="{FEA0748D-89E2-46A1-AE67-8199318F4136}" dt="2024-11-11T15:31:34.071" v="281" actId="700"/>
          <ac:spMkLst>
            <pc:docMk/>
            <pc:sldMk cId="0" sldId="400"/>
            <ac:spMk id="1361" creationId="{00000000-0000-0000-0000-000000000000}"/>
          </ac:spMkLst>
        </pc:spChg>
        <pc:grpChg chg="del">
          <ac:chgData name="Muhammad Ibtisam Gull" userId="dbff9a4afc8dcd42" providerId="LiveId" clId="{FEA0748D-89E2-46A1-AE67-8199318F4136}" dt="2024-11-11T15:31:29.913" v="280" actId="478"/>
          <ac:grpSpMkLst>
            <pc:docMk/>
            <pc:sldMk cId="0" sldId="400"/>
            <ac:grpSpMk id="1362" creationId="{00000000-0000-0000-0000-000000000000}"/>
          </ac:grpSpMkLst>
        </pc:grpChg>
      </pc:sldChg>
      <pc:sldChg chg="modSp mod modClrScheme chgLayout modNotes">
        <pc:chgData name="Muhammad Ibtisam Gull" userId="dbff9a4afc8dcd42" providerId="LiveId" clId="{FEA0748D-89E2-46A1-AE67-8199318F4136}" dt="2024-11-11T15:31:39.566" v="282" actId="700"/>
        <pc:sldMkLst>
          <pc:docMk/>
          <pc:sldMk cId="0" sldId="401"/>
        </pc:sldMkLst>
        <pc:spChg chg="mod ord">
          <ac:chgData name="Muhammad Ibtisam Gull" userId="dbff9a4afc8dcd42" providerId="LiveId" clId="{FEA0748D-89E2-46A1-AE67-8199318F4136}" dt="2024-11-11T15:31:39.566" v="282" actId="700"/>
          <ac:spMkLst>
            <pc:docMk/>
            <pc:sldMk cId="0" sldId="401"/>
            <ac:spMk id="1370" creationId="{00000000-0000-0000-0000-000000000000}"/>
          </ac:spMkLst>
        </pc:spChg>
      </pc:sldChg>
      <pc:sldChg chg="modSp mod modClrScheme chgLayout modNotes">
        <pc:chgData name="Muhammad Ibtisam Gull" userId="dbff9a4afc8dcd42" providerId="LiveId" clId="{FEA0748D-89E2-46A1-AE67-8199318F4136}" dt="2024-11-11T16:02:20.750" v="593" actId="20577"/>
        <pc:sldMkLst>
          <pc:docMk/>
          <pc:sldMk cId="0" sldId="402"/>
        </pc:sldMkLst>
        <pc:spChg chg="mod ord">
          <ac:chgData name="Muhammad Ibtisam Gull" userId="dbff9a4afc8dcd42" providerId="LiveId" clId="{FEA0748D-89E2-46A1-AE67-8199318F4136}" dt="2024-11-11T15:31:56.789" v="283" actId="700"/>
          <ac:spMkLst>
            <pc:docMk/>
            <pc:sldMk cId="0" sldId="402"/>
            <ac:spMk id="1384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6:02:20.750" v="593" actId="20577"/>
          <ac:spMkLst>
            <pc:docMk/>
            <pc:sldMk cId="0" sldId="402"/>
            <ac:spMk id="1385" creationId="{00000000-0000-0000-0000-000000000000}"/>
          </ac:spMkLst>
        </pc:spChg>
      </pc:sldChg>
      <pc:sldChg chg="modSp del modNotes">
        <pc:chgData name="Muhammad Ibtisam Gull" userId="dbff9a4afc8dcd42" providerId="LiveId" clId="{FEA0748D-89E2-46A1-AE67-8199318F4136}" dt="2024-11-11T15:32:10.249" v="284" actId="47"/>
        <pc:sldMkLst>
          <pc:docMk/>
          <pc:sldMk cId="0" sldId="403"/>
        </pc:sldMkLst>
        <pc:spChg chg="mod">
          <ac:chgData name="Muhammad Ibtisam Gull" userId="dbff9a4afc8dcd42" providerId="LiveId" clId="{FEA0748D-89E2-46A1-AE67-8199318F4136}" dt="2024-11-11T15:01:27.663" v="14"/>
          <ac:spMkLst>
            <pc:docMk/>
            <pc:sldMk cId="0" sldId="403"/>
            <ac:spMk id="1390" creationId="{00000000-0000-0000-0000-000000000000}"/>
          </ac:spMkLst>
        </pc:spChg>
      </pc:sldChg>
      <pc:sldChg chg="modSp del modNotes">
        <pc:chgData name="Muhammad Ibtisam Gull" userId="dbff9a4afc8dcd42" providerId="LiveId" clId="{FEA0748D-89E2-46A1-AE67-8199318F4136}" dt="2024-11-11T15:32:10.249" v="284" actId="47"/>
        <pc:sldMkLst>
          <pc:docMk/>
          <pc:sldMk cId="0" sldId="404"/>
        </pc:sldMkLst>
        <pc:spChg chg="mod">
          <ac:chgData name="Muhammad Ibtisam Gull" userId="dbff9a4afc8dcd42" providerId="LiveId" clId="{FEA0748D-89E2-46A1-AE67-8199318F4136}" dt="2024-11-11T15:01:27.663" v="14"/>
          <ac:spMkLst>
            <pc:docMk/>
            <pc:sldMk cId="0" sldId="404"/>
            <ac:spMk id="1403" creationId="{00000000-0000-0000-0000-000000000000}"/>
          </ac:spMkLst>
        </pc:spChg>
        <pc:spChg chg="mod">
          <ac:chgData name="Muhammad Ibtisam Gull" userId="dbff9a4afc8dcd42" providerId="LiveId" clId="{FEA0748D-89E2-46A1-AE67-8199318F4136}" dt="2024-11-11T15:01:27.663" v="14"/>
          <ac:spMkLst>
            <pc:docMk/>
            <pc:sldMk cId="0" sldId="404"/>
            <ac:spMk id="1404" creationId="{00000000-0000-0000-0000-000000000000}"/>
          </ac:spMkLst>
        </pc:spChg>
      </pc:sldChg>
      <pc:sldChg chg="modSp del modNotes">
        <pc:chgData name="Muhammad Ibtisam Gull" userId="dbff9a4afc8dcd42" providerId="LiveId" clId="{FEA0748D-89E2-46A1-AE67-8199318F4136}" dt="2024-11-11T15:32:10.249" v="284" actId="47"/>
        <pc:sldMkLst>
          <pc:docMk/>
          <pc:sldMk cId="0" sldId="405"/>
        </pc:sldMkLst>
        <pc:spChg chg="mod">
          <ac:chgData name="Muhammad Ibtisam Gull" userId="dbff9a4afc8dcd42" providerId="LiveId" clId="{FEA0748D-89E2-46A1-AE67-8199318F4136}" dt="2024-11-11T15:01:27.663" v="14"/>
          <ac:spMkLst>
            <pc:docMk/>
            <pc:sldMk cId="0" sldId="405"/>
            <ac:spMk id="1409" creationId="{00000000-0000-0000-0000-000000000000}"/>
          </ac:spMkLst>
        </pc:spChg>
        <pc:spChg chg="mod">
          <ac:chgData name="Muhammad Ibtisam Gull" userId="dbff9a4afc8dcd42" providerId="LiveId" clId="{FEA0748D-89E2-46A1-AE67-8199318F4136}" dt="2024-11-11T15:01:27.663" v="14"/>
          <ac:spMkLst>
            <pc:docMk/>
            <pc:sldMk cId="0" sldId="405"/>
            <ac:spMk id="1410" creationId="{00000000-0000-0000-0000-000000000000}"/>
          </ac:spMkLst>
        </pc:spChg>
      </pc:sldChg>
      <pc:sldChg chg="addSp delSp modSp mod modClrScheme chgLayout modNotes">
        <pc:chgData name="Muhammad Ibtisam Gull" userId="dbff9a4afc8dcd42" providerId="LiveId" clId="{FEA0748D-89E2-46A1-AE67-8199318F4136}" dt="2024-11-11T15:32:17.006" v="286" actId="700"/>
        <pc:sldMkLst>
          <pc:docMk/>
          <pc:sldMk cId="0" sldId="406"/>
        </pc:sldMkLst>
        <pc:spChg chg="add mod ord">
          <ac:chgData name="Muhammad Ibtisam Gull" userId="dbff9a4afc8dcd42" providerId="LiveId" clId="{FEA0748D-89E2-46A1-AE67-8199318F4136}" dt="2024-11-11T15:32:17.006" v="286" actId="700"/>
          <ac:spMkLst>
            <pc:docMk/>
            <pc:sldMk cId="0" sldId="406"/>
            <ac:spMk id="2" creationId="{79AE91B2-F17B-0D25-0749-AB9C0B18FFF9}"/>
          </ac:spMkLst>
        </pc:spChg>
        <pc:spChg chg="mod ord">
          <ac:chgData name="Muhammad Ibtisam Gull" userId="dbff9a4afc8dcd42" providerId="LiveId" clId="{FEA0748D-89E2-46A1-AE67-8199318F4136}" dt="2024-11-11T15:32:17.006" v="286" actId="700"/>
          <ac:spMkLst>
            <pc:docMk/>
            <pc:sldMk cId="0" sldId="406"/>
            <ac:spMk id="1415" creationId="{00000000-0000-0000-0000-000000000000}"/>
          </ac:spMkLst>
        </pc:spChg>
        <pc:grpChg chg="del">
          <ac:chgData name="Muhammad Ibtisam Gull" userId="dbff9a4afc8dcd42" providerId="LiveId" clId="{FEA0748D-89E2-46A1-AE67-8199318F4136}" dt="2024-11-11T15:32:13.858" v="285" actId="478"/>
          <ac:grpSpMkLst>
            <pc:docMk/>
            <pc:sldMk cId="0" sldId="406"/>
            <ac:grpSpMk id="1416" creationId="{00000000-0000-0000-0000-000000000000}"/>
          </ac:grpSpMkLst>
        </pc:grpChg>
      </pc:sldChg>
      <pc:sldChg chg="modSp mod modClrScheme chgLayout modNotes">
        <pc:chgData name="Muhammad Ibtisam Gull" userId="dbff9a4afc8dcd42" providerId="LiveId" clId="{FEA0748D-89E2-46A1-AE67-8199318F4136}" dt="2024-11-11T15:46:26.733" v="507" actId="12"/>
        <pc:sldMkLst>
          <pc:docMk/>
          <pc:sldMk cId="0" sldId="407"/>
        </pc:sldMkLst>
        <pc:spChg chg="mod ord">
          <ac:chgData name="Muhammad Ibtisam Gull" userId="dbff9a4afc8dcd42" providerId="LiveId" clId="{FEA0748D-89E2-46A1-AE67-8199318F4136}" dt="2024-11-11T15:32:22.517" v="287" actId="700"/>
          <ac:spMkLst>
            <pc:docMk/>
            <pc:sldMk cId="0" sldId="407"/>
            <ac:spMk id="1424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46:26.733" v="507" actId="12"/>
          <ac:spMkLst>
            <pc:docMk/>
            <pc:sldMk cId="0" sldId="407"/>
            <ac:spMk id="1425" creationId="{00000000-0000-0000-0000-000000000000}"/>
          </ac:spMkLst>
        </pc:spChg>
      </pc:sldChg>
      <pc:sldChg chg="modSp mod modClrScheme chgLayout modNotes">
        <pc:chgData name="Muhammad Ibtisam Gull" userId="dbff9a4afc8dcd42" providerId="LiveId" clId="{FEA0748D-89E2-46A1-AE67-8199318F4136}" dt="2024-11-11T15:46:31.676" v="509" actId="12"/>
        <pc:sldMkLst>
          <pc:docMk/>
          <pc:sldMk cId="0" sldId="408"/>
        </pc:sldMkLst>
        <pc:spChg chg="mod ord">
          <ac:chgData name="Muhammad Ibtisam Gull" userId="dbff9a4afc8dcd42" providerId="LiveId" clId="{FEA0748D-89E2-46A1-AE67-8199318F4136}" dt="2024-11-11T15:32:32.618" v="288" actId="700"/>
          <ac:spMkLst>
            <pc:docMk/>
            <pc:sldMk cId="0" sldId="408"/>
            <ac:spMk id="1430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46:31.676" v="509" actId="12"/>
          <ac:spMkLst>
            <pc:docMk/>
            <pc:sldMk cId="0" sldId="408"/>
            <ac:spMk id="1431" creationId="{00000000-0000-0000-0000-000000000000}"/>
          </ac:spMkLst>
        </pc:spChg>
      </pc:sldChg>
      <pc:sldChg chg="addSp delSp modSp mod modClrScheme chgLayout modNotes">
        <pc:chgData name="Muhammad Ibtisam Gull" userId="dbff9a4afc8dcd42" providerId="LiveId" clId="{FEA0748D-89E2-46A1-AE67-8199318F4136}" dt="2024-11-11T15:32:40.360" v="290" actId="700"/>
        <pc:sldMkLst>
          <pc:docMk/>
          <pc:sldMk cId="0" sldId="409"/>
        </pc:sldMkLst>
        <pc:spChg chg="add mod ord">
          <ac:chgData name="Muhammad Ibtisam Gull" userId="dbff9a4afc8dcd42" providerId="LiveId" clId="{FEA0748D-89E2-46A1-AE67-8199318F4136}" dt="2024-11-11T15:32:40.360" v="290" actId="700"/>
          <ac:spMkLst>
            <pc:docMk/>
            <pc:sldMk cId="0" sldId="409"/>
            <ac:spMk id="2" creationId="{0B1FFABA-C08B-5DFC-91BA-37C6F88E446B}"/>
          </ac:spMkLst>
        </pc:spChg>
        <pc:spChg chg="mod ord">
          <ac:chgData name="Muhammad Ibtisam Gull" userId="dbff9a4afc8dcd42" providerId="LiveId" clId="{FEA0748D-89E2-46A1-AE67-8199318F4136}" dt="2024-11-11T15:32:40.360" v="290" actId="700"/>
          <ac:spMkLst>
            <pc:docMk/>
            <pc:sldMk cId="0" sldId="409"/>
            <ac:spMk id="1436" creationId="{00000000-0000-0000-0000-000000000000}"/>
          </ac:spMkLst>
        </pc:spChg>
        <pc:grpChg chg="del">
          <ac:chgData name="Muhammad Ibtisam Gull" userId="dbff9a4afc8dcd42" providerId="LiveId" clId="{FEA0748D-89E2-46A1-AE67-8199318F4136}" dt="2024-11-11T15:32:37.211" v="289" actId="478"/>
          <ac:grpSpMkLst>
            <pc:docMk/>
            <pc:sldMk cId="0" sldId="409"/>
            <ac:grpSpMk id="1437" creationId="{00000000-0000-0000-0000-000000000000}"/>
          </ac:grpSpMkLst>
        </pc:grpChg>
      </pc:sldChg>
      <pc:sldChg chg="modSp mod modClrScheme chgLayout modNotes">
        <pc:chgData name="Muhammad Ibtisam Gull" userId="dbff9a4afc8dcd42" providerId="LiveId" clId="{FEA0748D-89E2-46A1-AE67-8199318F4136}" dt="2024-11-11T15:46:47.018" v="513" actId="207"/>
        <pc:sldMkLst>
          <pc:docMk/>
          <pc:sldMk cId="0" sldId="410"/>
        </pc:sldMkLst>
        <pc:spChg chg="mod ord">
          <ac:chgData name="Muhammad Ibtisam Gull" userId="dbff9a4afc8dcd42" providerId="LiveId" clId="{FEA0748D-89E2-46A1-AE67-8199318F4136}" dt="2024-11-11T15:32:43.823" v="291" actId="700"/>
          <ac:spMkLst>
            <pc:docMk/>
            <pc:sldMk cId="0" sldId="410"/>
            <ac:spMk id="1445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46:47.018" v="513" actId="207"/>
          <ac:spMkLst>
            <pc:docMk/>
            <pc:sldMk cId="0" sldId="410"/>
            <ac:spMk id="1446" creationId="{00000000-0000-0000-0000-000000000000}"/>
          </ac:spMkLst>
        </pc:spChg>
      </pc:sldChg>
      <pc:sldChg chg="modSp mod modClrScheme chgLayout modNotes">
        <pc:chgData name="Muhammad Ibtisam Gull" userId="dbff9a4afc8dcd42" providerId="LiveId" clId="{FEA0748D-89E2-46A1-AE67-8199318F4136}" dt="2024-11-11T15:46:52.174" v="515" actId="12"/>
        <pc:sldMkLst>
          <pc:docMk/>
          <pc:sldMk cId="0" sldId="411"/>
        </pc:sldMkLst>
        <pc:spChg chg="mod ord">
          <ac:chgData name="Muhammad Ibtisam Gull" userId="dbff9a4afc8dcd42" providerId="LiveId" clId="{FEA0748D-89E2-46A1-AE67-8199318F4136}" dt="2024-11-11T15:32:50.983" v="292" actId="700"/>
          <ac:spMkLst>
            <pc:docMk/>
            <pc:sldMk cId="0" sldId="411"/>
            <ac:spMk id="1451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46:52.174" v="515" actId="12"/>
          <ac:spMkLst>
            <pc:docMk/>
            <pc:sldMk cId="0" sldId="411"/>
            <ac:spMk id="1452" creationId="{00000000-0000-0000-0000-000000000000}"/>
          </ac:spMkLst>
        </pc:spChg>
      </pc:sldChg>
      <pc:sldChg chg="addSp delSp modSp mod modClrScheme chgLayout modNotes">
        <pc:chgData name="Muhammad Ibtisam Gull" userId="dbff9a4afc8dcd42" providerId="LiveId" clId="{FEA0748D-89E2-46A1-AE67-8199318F4136}" dt="2024-11-11T15:32:57.583" v="294" actId="700"/>
        <pc:sldMkLst>
          <pc:docMk/>
          <pc:sldMk cId="0" sldId="412"/>
        </pc:sldMkLst>
        <pc:spChg chg="add mod ord">
          <ac:chgData name="Muhammad Ibtisam Gull" userId="dbff9a4afc8dcd42" providerId="LiveId" clId="{FEA0748D-89E2-46A1-AE67-8199318F4136}" dt="2024-11-11T15:32:57.583" v="294" actId="700"/>
          <ac:spMkLst>
            <pc:docMk/>
            <pc:sldMk cId="0" sldId="412"/>
            <ac:spMk id="2" creationId="{F20221CE-C685-04FB-7B96-C250CB534D3A}"/>
          </ac:spMkLst>
        </pc:spChg>
        <pc:spChg chg="mod ord">
          <ac:chgData name="Muhammad Ibtisam Gull" userId="dbff9a4afc8dcd42" providerId="LiveId" clId="{FEA0748D-89E2-46A1-AE67-8199318F4136}" dt="2024-11-11T15:32:57.583" v="294" actId="700"/>
          <ac:spMkLst>
            <pc:docMk/>
            <pc:sldMk cId="0" sldId="412"/>
            <ac:spMk id="1457" creationId="{00000000-0000-0000-0000-000000000000}"/>
          </ac:spMkLst>
        </pc:spChg>
        <pc:grpChg chg="del">
          <ac:chgData name="Muhammad Ibtisam Gull" userId="dbff9a4afc8dcd42" providerId="LiveId" clId="{FEA0748D-89E2-46A1-AE67-8199318F4136}" dt="2024-11-11T15:32:54.298" v="293" actId="478"/>
          <ac:grpSpMkLst>
            <pc:docMk/>
            <pc:sldMk cId="0" sldId="412"/>
            <ac:grpSpMk id="1458" creationId="{00000000-0000-0000-0000-000000000000}"/>
          </ac:grpSpMkLst>
        </pc:grpChg>
      </pc:sldChg>
      <pc:sldChg chg="modSp mod modClrScheme chgLayout modNotes">
        <pc:chgData name="Muhammad Ibtisam Gull" userId="dbff9a4afc8dcd42" providerId="LiveId" clId="{FEA0748D-89E2-46A1-AE67-8199318F4136}" dt="2024-11-11T15:33:07.510" v="295" actId="700"/>
        <pc:sldMkLst>
          <pc:docMk/>
          <pc:sldMk cId="0" sldId="413"/>
        </pc:sldMkLst>
        <pc:spChg chg="mod ord">
          <ac:chgData name="Muhammad Ibtisam Gull" userId="dbff9a4afc8dcd42" providerId="LiveId" clId="{FEA0748D-89E2-46A1-AE67-8199318F4136}" dt="2024-11-11T15:33:07.510" v="295" actId="700"/>
          <ac:spMkLst>
            <pc:docMk/>
            <pc:sldMk cId="0" sldId="413"/>
            <ac:spMk id="1466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33:07.510" v="295" actId="700"/>
          <ac:spMkLst>
            <pc:docMk/>
            <pc:sldMk cId="0" sldId="413"/>
            <ac:spMk id="1467" creationId="{00000000-0000-0000-0000-000000000000}"/>
          </ac:spMkLst>
        </pc:spChg>
      </pc:sldChg>
      <pc:sldChg chg="modSp mod modClrScheme chgLayout modNotes">
        <pc:chgData name="Muhammad Ibtisam Gull" userId="dbff9a4afc8dcd42" providerId="LiveId" clId="{FEA0748D-89E2-46A1-AE67-8199318F4136}" dt="2024-11-11T15:46:58.185" v="517" actId="12"/>
        <pc:sldMkLst>
          <pc:docMk/>
          <pc:sldMk cId="0" sldId="414"/>
        </pc:sldMkLst>
        <pc:spChg chg="mod ord">
          <ac:chgData name="Muhammad Ibtisam Gull" userId="dbff9a4afc8dcd42" providerId="LiveId" clId="{FEA0748D-89E2-46A1-AE67-8199318F4136}" dt="2024-11-11T15:33:12.671" v="296" actId="700"/>
          <ac:spMkLst>
            <pc:docMk/>
            <pc:sldMk cId="0" sldId="414"/>
            <ac:spMk id="1472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46:58.185" v="517" actId="12"/>
          <ac:spMkLst>
            <pc:docMk/>
            <pc:sldMk cId="0" sldId="414"/>
            <ac:spMk id="1473" creationId="{00000000-0000-0000-0000-000000000000}"/>
          </ac:spMkLst>
        </pc:spChg>
      </pc:sldChg>
      <pc:sldChg chg="addSp delSp modSp mod modClrScheme chgLayout modNotes">
        <pc:chgData name="Muhammad Ibtisam Gull" userId="dbff9a4afc8dcd42" providerId="LiveId" clId="{FEA0748D-89E2-46A1-AE67-8199318F4136}" dt="2024-11-11T15:33:22.981" v="298" actId="700"/>
        <pc:sldMkLst>
          <pc:docMk/>
          <pc:sldMk cId="0" sldId="415"/>
        </pc:sldMkLst>
        <pc:spChg chg="add mod ord">
          <ac:chgData name="Muhammad Ibtisam Gull" userId="dbff9a4afc8dcd42" providerId="LiveId" clId="{FEA0748D-89E2-46A1-AE67-8199318F4136}" dt="2024-11-11T15:33:22.981" v="298" actId="700"/>
          <ac:spMkLst>
            <pc:docMk/>
            <pc:sldMk cId="0" sldId="415"/>
            <ac:spMk id="2" creationId="{A613F378-CFFF-131A-D8DB-B2B1ECE0FF59}"/>
          </ac:spMkLst>
        </pc:spChg>
        <pc:spChg chg="mod ord">
          <ac:chgData name="Muhammad Ibtisam Gull" userId="dbff9a4afc8dcd42" providerId="LiveId" clId="{FEA0748D-89E2-46A1-AE67-8199318F4136}" dt="2024-11-11T15:33:22.981" v="298" actId="700"/>
          <ac:spMkLst>
            <pc:docMk/>
            <pc:sldMk cId="0" sldId="415"/>
            <ac:spMk id="1478" creationId="{00000000-0000-0000-0000-000000000000}"/>
          </ac:spMkLst>
        </pc:spChg>
        <pc:grpChg chg="del">
          <ac:chgData name="Muhammad Ibtisam Gull" userId="dbff9a4afc8dcd42" providerId="LiveId" clId="{FEA0748D-89E2-46A1-AE67-8199318F4136}" dt="2024-11-11T15:33:19.004" v="297" actId="478"/>
          <ac:grpSpMkLst>
            <pc:docMk/>
            <pc:sldMk cId="0" sldId="415"/>
            <ac:grpSpMk id="1479" creationId="{00000000-0000-0000-0000-000000000000}"/>
          </ac:grpSpMkLst>
        </pc:grpChg>
      </pc:sldChg>
      <pc:sldChg chg="mod modClrScheme chgLayout modNotes">
        <pc:chgData name="Muhammad Ibtisam Gull" userId="dbff9a4afc8dcd42" providerId="LiveId" clId="{FEA0748D-89E2-46A1-AE67-8199318F4136}" dt="2024-11-11T15:33:30.148" v="299" actId="700"/>
        <pc:sldMkLst>
          <pc:docMk/>
          <pc:sldMk cId="0" sldId="416"/>
        </pc:sldMkLst>
      </pc:sldChg>
      <pc:sldChg chg="modSp mod modClrScheme chgLayout modNotes">
        <pc:chgData name="Muhammad Ibtisam Gull" userId="dbff9a4afc8dcd42" providerId="LiveId" clId="{FEA0748D-89E2-46A1-AE67-8199318F4136}" dt="2024-11-11T15:47:28.554" v="524" actId="12"/>
        <pc:sldMkLst>
          <pc:docMk/>
          <pc:sldMk cId="0" sldId="417"/>
        </pc:sldMkLst>
        <pc:spChg chg="mod ord">
          <ac:chgData name="Muhammad Ibtisam Gull" userId="dbff9a4afc8dcd42" providerId="LiveId" clId="{FEA0748D-89E2-46A1-AE67-8199318F4136}" dt="2024-11-11T15:33:33.947" v="300" actId="700"/>
          <ac:spMkLst>
            <pc:docMk/>
            <pc:sldMk cId="0" sldId="417"/>
            <ac:spMk id="1497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47:28.554" v="524" actId="12"/>
          <ac:spMkLst>
            <pc:docMk/>
            <pc:sldMk cId="0" sldId="417"/>
            <ac:spMk id="1498" creationId="{00000000-0000-0000-0000-000000000000}"/>
          </ac:spMkLst>
        </pc:spChg>
      </pc:sldChg>
      <pc:sldChg chg="addSp delSp modSp del mod modClrScheme chgLayout modNotes">
        <pc:chgData name="Muhammad Ibtisam Gull" userId="dbff9a4afc8dcd42" providerId="LiveId" clId="{FEA0748D-89E2-46A1-AE67-8199318F4136}" dt="2024-11-11T15:34:00.462" v="348" actId="47"/>
        <pc:sldMkLst>
          <pc:docMk/>
          <pc:sldMk cId="0" sldId="418"/>
        </pc:sldMkLst>
        <pc:spChg chg="add mod ord">
          <ac:chgData name="Muhammad Ibtisam Gull" userId="dbff9a4afc8dcd42" providerId="LiveId" clId="{FEA0748D-89E2-46A1-AE67-8199318F4136}" dt="2024-11-11T15:33:45.798" v="302" actId="700"/>
          <ac:spMkLst>
            <pc:docMk/>
            <pc:sldMk cId="0" sldId="418"/>
            <ac:spMk id="2" creationId="{BA0FDA14-E767-ED54-F718-B5CBE9EB2CEE}"/>
          </ac:spMkLst>
        </pc:spChg>
        <pc:spChg chg="mod ord">
          <ac:chgData name="Muhammad Ibtisam Gull" userId="dbff9a4afc8dcd42" providerId="LiveId" clId="{FEA0748D-89E2-46A1-AE67-8199318F4136}" dt="2024-11-11T15:33:45.798" v="302" actId="700"/>
          <ac:spMkLst>
            <pc:docMk/>
            <pc:sldMk cId="0" sldId="418"/>
            <ac:spMk id="1503" creationId="{00000000-0000-0000-0000-000000000000}"/>
          </ac:spMkLst>
        </pc:spChg>
        <pc:grpChg chg="del">
          <ac:chgData name="Muhammad Ibtisam Gull" userId="dbff9a4afc8dcd42" providerId="LiveId" clId="{FEA0748D-89E2-46A1-AE67-8199318F4136}" dt="2024-11-11T15:33:40.951" v="301" actId="478"/>
          <ac:grpSpMkLst>
            <pc:docMk/>
            <pc:sldMk cId="0" sldId="418"/>
            <ac:grpSpMk id="1504" creationId="{00000000-0000-0000-0000-000000000000}"/>
          </ac:grpSpMkLst>
        </pc:grpChg>
      </pc:sldChg>
      <pc:sldChg chg="modSp del mod modClrScheme modAnim chgLayout modNotes">
        <pc:chgData name="Muhammad Ibtisam Gull" userId="dbff9a4afc8dcd42" providerId="LiveId" clId="{FEA0748D-89E2-46A1-AE67-8199318F4136}" dt="2024-11-11T15:34:04.890" v="349" actId="47"/>
        <pc:sldMkLst>
          <pc:docMk/>
          <pc:sldMk cId="0" sldId="419"/>
        </pc:sldMkLst>
        <pc:spChg chg="mod ord">
          <ac:chgData name="Muhammad Ibtisam Gull" userId="dbff9a4afc8dcd42" providerId="LiveId" clId="{FEA0748D-89E2-46A1-AE67-8199318F4136}" dt="2024-11-11T15:33:51.227" v="303" actId="700"/>
          <ac:spMkLst>
            <pc:docMk/>
            <pc:sldMk cId="0" sldId="419"/>
            <ac:spMk id="1512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33:58.746" v="347" actId="20577"/>
          <ac:spMkLst>
            <pc:docMk/>
            <pc:sldMk cId="0" sldId="419"/>
            <ac:spMk id="1513" creationId="{00000000-0000-0000-0000-000000000000}"/>
          </ac:spMkLst>
        </pc:spChg>
      </pc:sldChg>
      <pc:sldChg chg="modSp mod modClrScheme chgLayout modNotes">
        <pc:chgData name="Muhammad Ibtisam Gull" userId="dbff9a4afc8dcd42" providerId="LiveId" clId="{FEA0748D-89E2-46A1-AE67-8199318F4136}" dt="2024-11-11T15:47:23.561" v="522" actId="12"/>
        <pc:sldMkLst>
          <pc:docMk/>
          <pc:sldMk cId="0" sldId="420"/>
        </pc:sldMkLst>
        <pc:spChg chg="mod ord">
          <ac:chgData name="Muhammad Ibtisam Gull" userId="dbff9a4afc8dcd42" providerId="LiveId" clId="{FEA0748D-89E2-46A1-AE67-8199318F4136}" dt="2024-11-11T15:47:18.754" v="519" actId="207"/>
          <ac:spMkLst>
            <pc:docMk/>
            <pc:sldMk cId="0" sldId="420"/>
            <ac:spMk id="1518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47:23.561" v="522" actId="12"/>
          <ac:spMkLst>
            <pc:docMk/>
            <pc:sldMk cId="0" sldId="420"/>
            <ac:spMk id="1519" creationId="{00000000-0000-0000-0000-000000000000}"/>
          </ac:spMkLst>
        </pc:spChg>
      </pc:sldChg>
      <pc:sldChg chg="modSp del modNotes">
        <pc:chgData name="Muhammad Ibtisam Gull" userId="dbff9a4afc8dcd42" providerId="LiveId" clId="{FEA0748D-89E2-46A1-AE67-8199318F4136}" dt="2024-11-11T15:34:16.350" v="351" actId="47"/>
        <pc:sldMkLst>
          <pc:docMk/>
          <pc:sldMk cId="0" sldId="421"/>
        </pc:sldMkLst>
        <pc:spChg chg="mod">
          <ac:chgData name="Muhammad Ibtisam Gull" userId="dbff9a4afc8dcd42" providerId="LiveId" clId="{FEA0748D-89E2-46A1-AE67-8199318F4136}" dt="2024-11-11T15:01:27.663" v="14"/>
          <ac:spMkLst>
            <pc:docMk/>
            <pc:sldMk cId="0" sldId="421"/>
            <ac:spMk id="1524" creationId="{00000000-0000-0000-0000-000000000000}"/>
          </ac:spMkLst>
        </pc:spChg>
      </pc:sldChg>
      <pc:sldChg chg="modSp mod modClrScheme chgLayout modNotes">
        <pc:chgData name="Muhammad Ibtisam Gull" userId="dbff9a4afc8dcd42" providerId="LiveId" clId="{FEA0748D-89E2-46A1-AE67-8199318F4136}" dt="2024-11-11T15:47:37.697" v="527" actId="12"/>
        <pc:sldMkLst>
          <pc:docMk/>
          <pc:sldMk cId="0" sldId="422"/>
        </pc:sldMkLst>
        <pc:spChg chg="mod ord">
          <ac:chgData name="Muhammad Ibtisam Gull" userId="dbff9a4afc8dcd42" providerId="LiveId" clId="{FEA0748D-89E2-46A1-AE67-8199318F4136}" dt="2024-11-11T15:47:34.367" v="525" actId="207"/>
          <ac:spMkLst>
            <pc:docMk/>
            <pc:sldMk cId="0" sldId="422"/>
            <ac:spMk id="1533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47:37.697" v="527" actId="12"/>
          <ac:spMkLst>
            <pc:docMk/>
            <pc:sldMk cId="0" sldId="422"/>
            <ac:spMk id="1534" creationId="{00000000-0000-0000-0000-000000000000}"/>
          </ac:spMkLst>
        </pc:spChg>
      </pc:sldChg>
      <pc:sldChg chg="modSp mod modClrScheme chgLayout modNotes">
        <pc:chgData name="Muhammad Ibtisam Gull" userId="dbff9a4afc8dcd42" providerId="LiveId" clId="{FEA0748D-89E2-46A1-AE67-8199318F4136}" dt="2024-11-11T15:47:44.613" v="529" actId="12"/>
        <pc:sldMkLst>
          <pc:docMk/>
          <pc:sldMk cId="0" sldId="423"/>
        </pc:sldMkLst>
        <pc:spChg chg="mod ord">
          <ac:chgData name="Muhammad Ibtisam Gull" userId="dbff9a4afc8dcd42" providerId="LiveId" clId="{FEA0748D-89E2-46A1-AE67-8199318F4136}" dt="2024-11-11T15:34:26.966" v="352" actId="700"/>
          <ac:spMkLst>
            <pc:docMk/>
            <pc:sldMk cId="0" sldId="423"/>
            <ac:spMk id="1539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47:44.613" v="529" actId="12"/>
          <ac:spMkLst>
            <pc:docMk/>
            <pc:sldMk cId="0" sldId="423"/>
            <ac:spMk id="1540" creationId="{00000000-0000-0000-0000-000000000000}"/>
          </ac:spMkLst>
        </pc:spChg>
      </pc:sldChg>
      <pc:sldChg chg="modSp del modNotes">
        <pc:chgData name="Muhammad Ibtisam Gull" userId="dbff9a4afc8dcd42" providerId="LiveId" clId="{FEA0748D-89E2-46A1-AE67-8199318F4136}" dt="2024-11-11T15:34:41.373" v="355" actId="47"/>
        <pc:sldMkLst>
          <pc:docMk/>
          <pc:sldMk cId="0" sldId="424"/>
        </pc:sldMkLst>
        <pc:spChg chg="mod">
          <ac:chgData name="Muhammad Ibtisam Gull" userId="dbff9a4afc8dcd42" providerId="LiveId" clId="{FEA0748D-89E2-46A1-AE67-8199318F4136}" dt="2024-11-11T15:01:27.663" v="14"/>
          <ac:spMkLst>
            <pc:docMk/>
            <pc:sldMk cId="0" sldId="424"/>
            <ac:spMk id="1545" creationId="{00000000-0000-0000-0000-000000000000}"/>
          </ac:spMkLst>
        </pc:spChg>
      </pc:sldChg>
      <pc:sldChg chg="modNotes">
        <pc:chgData name="Muhammad Ibtisam Gull" userId="dbff9a4afc8dcd42" providerId="LiveId" clId="{FEA0748D-89E2-46A1-AE67-8199318F4136}" dt="2024-11-11T14:58:30.347" v="0"/>
        <pc:sldMkLst>
          <pc:docMk/>
          <pc:sldMk cId="0" sldId="425"/>
        </pc:sldMkLst>
      </pc:sldChg>
      <pc:sldChg chg="modSp mod modClrScheme modAnim chgLayout modNotes">
        <pc:chgData name="Muhammad Ibtisam Gull" userId="dbff9a4afc8dcd42" providerId="LiveId" clId="{FEA0748D-89E2-46A1-AE67-8199318F4136}" dt="2024-11-11T15:47:52.769" v="532" actId="20577"/>
        <pc:sldMkLst>
          <pc:docMk/>
          <pc:sldMk cId="0" sldId="426"/>
        </pc:sldMkLst>
        <pc:spChg chg="mod ord">
          <ac:chgData name="Muhammad Ibtisam Gull" userId="dbff9a4afc8dcd42" providerId="LiveId" clId="{FEA0748D-89E2-46A1-AE67-8199318F4136}" dt="2024-11-11T15:35:06.269" v="358" actId="700"/>
          <ac:spMkLst>
            <pc:docMk/>
            <pc:sldMk cId="0" sldId="426"/>
            <ac:spMk id="1583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47:52.769" v="532" actId="20577"/>
          <ac:spMkLst>
            <pc:docMk/>
            <pc:sldMk cId="0" sldId="426"/>
            <ac:spMk id="1584" creationId="{00000000-0000-0000-0000-000000000000}"/>
          </ac:spMkLst>
        </pc:spChg>
      </pc:sldChg>
      <pc:sldChg chg="modSp del modNotes">
        <pc:chgData name="Muhammad Ibtisam Gull" userId="dbff9a4afc8dcd42" providerId="LiveId" clId="{FEA0748D-89E2-46A1-AE67-8199318F4136}" dt="2024-11-11T15:34:51.753" v="356" actId="47"/>
        <pc:sldMkLst>
          <pc:docMk/>
          <pc:sldMk cId="0" sldId="427"/>
        </pc:sldMkLst>
        <pc:spChg chg="mod">
          <ac:chgData name="Muhammad Ibtisam Gull" userId="dbff9a4afc8dcd42" providerId="LiveId" clId="{FEA0748D-89E2-46A1-AE67-8199318F4136}" dt="2024-11-11T15:01:27.663" v="14"/>
          <ac:spMkLst>
            <pc:docMk/>
            <pc:sldMk cId="0" sldId="427"/>
            <ac:spMk id="1589" creationId="{00000000-0000-0000-0000-000000000000}"/>
          </ac:spMkLst>
        </pc:spChg>
      </pc:sldChg>
      <pc:sldChg chg="modSp mod modClrScheme chgLayout modNotes">
        <pc:chgData name="Muhammad Ibtisam Gull" userId="dbff9a4afc8dcd42" providerId="LiveId" clId="{FEA0748D-89E2-46A1-AE67-8199318F4136}" dt="2024-11-11T15:47:59.627" v="534" actId="12"/>
        <pc:sldMkLst>
          <pc:docMk/>
          <pc:sldMk cId="0" sldId="428"/>
        </pc:sldMkLst>
        <pc:spChg chg="mod ord">
          <ac:chgData name="Muhammad Ibtisam Gull" userId="dbff9a4afc8dcd42" providerId="LiveId" clId="{FEA0748D-89E2-46A1-AE67-8199318F4136}" dt="2024-11-11T15:35:06.269" v="358" actId="700"/>
          <ac:spMkLst>
            <pc:docMk/>
            <pc:sldMk cId="0" sldId="428"/>
            <ac:spMk id="1598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47:59.627" v="534" actId="12"/>
          <ac:spMkLst>
            <pc:docMk/>
            <pc:sldMk cId="0" sldId="428"/>
            <ac:spMk id="1599" creationId="{00000000-0000-0000-0000-000000000000}"/>
          </ac:spMkLst>
        </pc:spChg>
      </pc:sldChg>
      <pc:sldChg chg="modSp mod modClrScheme chgLayout modNotes">
        <pc:chgData name="Muhammad Ibtisam Gull" userId="dbff9a4afc8dcd42" providerId="LiveId" clId="{FEA0748D-89E2-46A1-AE67-8199318F4136}" dt="2024-11-11T15:35:12.530" v="359" actId="700"/>
        <pc:sldMkLst>
          <pc:docMk/>
          <pc:sldMk cId="0" sldId="429"/>
        </pc:sldMkLst>
        <pc:spChg chg="mod ord">
          <ac:chgData name="Muhammad Ibtisam Gull" userId="dbff9a4afc8dcd42" providerId="LiveId" clId="{FEA0748D-89E2-46A1-AE67-8199318F4136}" dt="2024-11-11T15:35:12.530" v="359" actId="700"/>
          <ac:spMkLst>
            <pc:docMk/>
            <pc:sldMk cId="0" sldId="429"/>
            <ac:spMk id="1607" creationId="{00000000-0000-0000-0000-000000000000}"/>
          </ac:spMkLst>
        </pc:spChg>
      </pc:sldChg>
      <pc:sldChg chg="modSp mod modClrScheme chgLayout modNotes">
        <pc:chgData name="Muhammad Ibtisam Gull" userId="dbff9a4afc8dcd42" providerId="LiveId" clId="{FEA0748D-89E2-46A1-AE67-8199318F4136}" dt="2024-11-11T15:35:12.530" v="359" actId="700"/>
        <pc:sldMkLst>
          <pc:docMk/>
          <pc:sldMk cId="0" sldId="430"/>
        </pc:sldMkLst>
        <pc:spChg chg="mod ord">
          <ac:chgData name="Muhammad Ibtisam Gull" userId="dbff9a4afc8dcd42" providerId="LiveId" clId="{FEA0748D-89E2-46A1-AE67-8199318F4136}" dt="2024-11-11T15:35:12.530" v="359" actId="700"/>
          <ac:spMkLst>
            <pc:docMk/>
            <pc:sldMk cId="0" sldId="430"/>
            <ac:spMk id="1621" creationId="{00000000-0000-0000-0000-000000000000}"/>
          </ac:spMkLst>
        </pc:spChg>
      </pc:sldChg>
      <pc:sldChg chg="modSp del modNotes">
        <pc:chgData name="Muhammad Ibtisam Gull" userId="dbff9a4afc8dcd42" providerId="LiveId" clId="{FEA0748D-89E2-46A1-AE67-8199318F4136}" dt="2024-11-11T15:35:00.439" v="357" actId="47"/>
        <pc:sldMkLst>
          <pc:docMk/>
          <pc:sldMk cId="0" sldId="431"/>
        </pc:sldMkLst>
        <pc:spChg chg="mod">
          <ac:chgData name="Muhammad Ibtisam Gull" userId="dbff9a4afc8dcd42" providerId="LiveId" clId="{FEA0748D-89E2-46A1-AE67-8199318F4136}" dt="2024-11-11T15:01:27.663" v="14"/>
          <ac:spMkLst>
            <pc:docMk/>
            <pc:sldMk cId="0" sldId="431"/>
            <ac:spMk id="1630" creationId="{00000000-0000-0000-0000-000000000000}"/>
          </ac:spMkLst>
        </pc:spChg>
      </pc:sldChg>
      <pc:sldChg chg="modNotes">
        <pc:chgData name="Muhammad Ibtisam Gull" userId="dbff9a4afc8dcd42" providerId="LiveId" clId="{FEA0748D-89E2-46A1-AE67-8199318F4136}" dt="2024-11-11T14:58:30.347" v="0"/>
        <pc:sldMkLst>
          <pc:docMk/>
          <pc:sldMk cId="0" sldId="432"/>
        </pc:sldMkLst>
      </pc:sldChg>
      <pc:sldChg chg="modSp mod modClrScheme chgLayout modNotes">
        <pc:chgData name="Muhammad Ibtisam Gull" userId="dbff9a4afc8dcd42" providerId="LiveId" clId="{FEA0748D-89E2-46A1-AE67-8199318F4136}" dt="2024-11-11T15:48:11.432" v="538" actId="12"/>
        <pc:sldMkLst>
          <pc:docMk/>
          <pc:sldMk cId="0" sldId="433"/>
        </pc:sldMkLst>
        <pc:spChg chg="mod ord">
          <ac:chgData name="Muhammad Ibtisam Gull" userId="dbff9a4afc8dcd42" providerId="LiveId" clId="{FEA0748D-89E2-46A1-AE67-8199318F4136}" dt="2024-11-11T15:48:05.554" v="535" actId="207"/>
          <ac:spMkLst>
            <pc:docMk/>
            <pc:sldMk cId="0" sldId="433"/>
            <ac:spMk id="1648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48:11.432" v="538" actId="12"/>
          <ac:spMkLst>
            <pc:docMk/>
            <pc:sldMk cId="0" sldId="433"/>
            <ac:spMk id="1649" creationId="{00000000-0000-0000-0000-000000000000}"/>
          </ac:spMkLst>
        </pc:spChg>
      </pc:sldChg>
      <pc:sldChg chg="modSp del modNotes">
        <pc:chgData name="Muhammad Ibtisam Gull" userId="dbff9a4afc8dcd42" providerId="LiveId" clId="{FEA0748D-89E2-46A1-AE67-8199318F4136}" dt="2024-11-11T15:35:49.511" v="360" actId="47"/>
        <pc:sldMkLst>
          <pc:docMk/>
          <pc:sldMk cId="0" sldId="434"/>
        </pc:sldMkLst>
        <pc:spChg chg="mod">
          <ac:chgData name="Muhammad Ibtisam Gull" userId="dbff9a4afc8dcd42" providerId="LiveId" clId="{FEA0748D-89E2-46A1-AE67-8199318F4136}" dt="2024-11-11T15:01:27.663" v="14"/>
          <ac:spMkLst>
            <pc:docMk/>
            <pc:sldMk cId="0" sldId="434"/>
            <ac:spMk id="1654" creationId="{00000000-0000-0000-0000-000000000000}"/>
          </ac:spMkLst>
        </pc:spChg>
        <pc:spChg chg="mod">
          <ac:chgData name="Muhammad Ibtisam Gull" userId="dbff9a4afc8dcd42" providerId="LiveId" clId="{FEA0748D-89E2-46A1-AE67-8199318F4136}" dt="2024-11-11T15:01:27.663" v="14"/>
          <ac:spMkLst>
            <pc:docMk/>
            <pc:sldMk cId="0" sldId="434"/>
            <ac:spMk id="1655" creationId="{00000000-0000-0000-0000-000000000000}"/>
          </ac:spMkLst>
        </pc:spChg>
      </pc:sldChg>
      <pc:sldChg chg="modSp del modNotes">
        <pc:chgData name="Muhammad Ibtisam Gull" userId="dbff9a4afc8dcd42" providerId="LiveId" clId="{FEA0748D-89E2-46A1-AE67-8199318F4136}" dt="2024-11-11T15:36:02.733" v="362" actId="47"/>
        <pc:sldMkLst>
          <pc:docMk/>
          <pc:sldMk cId="0" sldId="435"/>
        </pc:sldMkLst>
        <pc:spChg chg="mod">
          <ac:chgData name="Muhammad Ibtisam Gull" userId="dbff9a4afc8dcd42" providerId="LiveId" clId="{FEA0748D-89E2-46A1-AE67-8199318F4136}" dt="2024-11-11T15:01:27.663" v="14"/>
          <ac:spMkLst>
            <pc:docMk/>
            <pc:sldMk cId="0" sldId="435"/>
            <ac:spMk id="1660" creationId="{00000000-0000-0000-0000-000000000000}"/>
          </ac:spMkLst>
        </pc:spChg>
      </pc:sldChg>
      <pc:sldChg chg="del modNotes">
        <pc:chgData name="Muhammad Ibtisam Gull" userId="dbff9a4afc8dcd42" providerId="LiveId" clId="{FEA0748D-89E2-46A1-AE67-8199318F4136}" dt="2024-11-11T15:36:02.733" v="362" actId="47"/>
        <pc:sldMkLst>
          <pc:docMk/>
          <pc:sldMk cId="0" sldId="436"/>
        </pc:sldMkLst>
      </pc:sldChg>
      <pc:sldChg chg="modSp del modNotes">
        <pc:chgData name="Muhammad Ibtisam Gull" userId="dbff9a4afc8dcd42" providerId="LiveId" clId="{FEA0748D-89E2-46A1-AE67-8199318F4136}" dt="2024-11-11T15:36:02.733" v="362" actId="47"/>
        <pc:sldMkLst>
          <pc:docMk/>
          <pc:sldMk cId="0" sldId="437"/>
        </pc:sldMkLst>
        <pc:spChg chg="mod">
          <ac:chgData name="Muhammad Ibtisam Gull" userId="dbff9a4afc8dcd42" providerId="LiveId" clId="{FEA0748D-89E2-46A1-AE67-8199318F4136}" dt="2024-11-11T15:01:27.663" v="14"/>
          <ac:spMkLst>
            <pc:docMk/>
            <pc:sldMk cId="0" sldId="437"/>
            <ac:spMk id="1674" creationId="{00000000-0000-0000-0000-000000000000}"/>
          </ac:spMkLst>
        </pc:spChg>
        <pc:spChg chg="mod">
          <ac:chgData name="Muhammad Ibtisam Gull" userId="dbff9a4afc8dcd42" providerId="LiveId" clId="{FEA0748D-89E2-46A1-AE67-8199318F4136}" dt="2024-11-11T15:01:27.663" v="14"/>
          <ac:spMkLst>
            <pc:docMk/>
            <pc:sldMk cId="0" sldId="437"/>
            <ac:spMk id="1675" creationId="{00000000-0000-0000-0000-000000000000}"/>
          </ac:spMkLst>
        </pc:spChg>
      </pc:sldChg>
      <pc:sldChg chg="modSp del modNotes">
        <pc:chgData name="Muhammad Ibtisam Gull" userId="dbff9a4afc8dcd42" providerId="LiveId" clId="{FEA0748D-89E2-46A1-AE67-8199318F4136}" dt="2024-11-11T15:36:02.733" v="362" actId="47"/>
        <pc:sldMkLst>
          <pc:docMk/>
          <pc:sldMk cId="0" sldId="438"/>
        </pc:sldMkLst>
        <pc:spChg chg="mod">
          <ac:chgData name="Muhammad Ibtisam Gull" userId="dbff9a4afc8dcd42" providerId="LiveId" clId="{FEA0748D-89E2-46A1-AE67-8199318F4136}" dt="2024-11-11T15:01:27.663" v="14"/>
          <ac:spMkLst>
            <pc:docMk/>
            <pc:sldMk cId="0" sldId="438"/>
            <ac:spMk id="1680" creationId="{00000000-0000-0000-0000-000000000000}"/>
          </ac:spMkLst>
        </pc:spChg>
      </pc:sldChg>
      <pc:sldChg chg="modSp del modNotes">
        <pc:chgData name="Muhammad Ibtisam Gull" userId="dbff9a4afc8dcd42" providerId="LiveId" clId="{FEA0748D-89E2-46A1-AE67-8199318F4136}" dt="2024-11-11T15:36:11.896" v="363" actId="47"/>
        <pc:sldMkLst>
          <pc:docMk/>
          <pc:sldMk cId="0" sldId="439"/>
        </pc:sldMkLst>
        <pc:spChg chg="mod">
          <ac:chgData name="Muhammad Ibtisam Gull" userId="dbff9a4afc8dcd42" providerId="LiveId" clId="{FEA0748D-89E2-46A1-AE67-8199318F4136}" dt="2024-11-11T15:01:27.663" v="14"/>
          <ac:spMkLst>
            <pc:docMk/>
            <pc:sldMk cId="0" sldId="439"/>
            <ac:spMk id="1693" creationId="{00000000-0000-0000-0000-000000000000}"/>
          </ac:spMkLst>
        </pc:spChg>
        <pc:spChg chg="mod">
          <ac:chgData name="Muhammad Ibtisam Gull" userId="dbff9a4afc8dcd42" providerId="LiveId" clId="{FEA0748D-89E2-46A1-AE67-8199318F4136}" dt="2024-11-11T15:01:27.663" v="14"/>
          <ac:spMkLst>
            <pc:docMk/>
            <pc:sldMk cId="0" sldId="439"/>
            <ac:spMk id="1694" creationId="{00000000-0000-0000-0000-000000000000}"/>
          </ac:spMkLst>
        </pc:spChg>
      </pc:sldChg>
      <pc:sldChg chg="addSp delSp modSp mod modClrScheme chgLayout modNotes">
        <pc:chgData name="Muhammad Ibtisam Gull" userId="dbff9a4afc8dcd42" providerId="LiveId" clId="{FEA0748D-89E2-46A1-AE67-8199318F4136}" dt="2024-11-11T15:36:18.029" v="365" actId="700"/>
        <pc:sldMkLst>
          <pc:docMk/>
          <pc:sldMk cId="0" sldId="440"/>
        </pc:sldMkLst>
        <pc:spChg chg="add mod ord">
          <ac:chgData name="Muhammad Ibtisam Gull" userId="dbff9a4afc8dcd42" providerId="LiveId" clId="{FEA0748D-89E2-46A1-AE67-8199318F4136}" dt="2024-11-11T15:36:18.029" v="365" actId="700"/>
          <ac:spMkLst>
            <pc:docMk/>
            <pc:sldMk cId="0" sldId="440"/>
            <ac:spMk id="2" creationId="{23B8C4BB-748E-B5A5-ABE1-B7ADCBD6D2AA}"/>
          </ac:spMkLst>
        </pc:spChg>
        <pc:spChg chg="mod ord">
          <ac:chgData name="Muhammad Ibtisam Gull" userId="dbff9a4afc8dcd42" providerId="LiveId" clId="{FEA0748D-89E2-46A1-AE67-8199318F4136}" dt="2024-11-11T15:36:18.029" v="365" actId="700"/>
          <ac:spMkLst>
            <pc:docMk/>
            <pc:sldMk cId="0" sldId="440"/>
            <ac:spMk id="1699" creationId="{00000000-0000-0000-0000-000000000000}"/>
          </ac:spMkLst>
        </pc:spChg>
        <pc:grpChg chg="del">
          <ac:chgData name="Muhammad Ibtisam Gull" userId="dbff9a4afc8dcd42" providerId="LiveId" clId="{FEA0748D-89E2-46A1-AE67-8199318F4136}" dt="2024-11-11T15:36:14.862" v="364" actId="478"/>
          <ac:grpSpMkLst>
            <pc:docMk/>
            <pc:sldMk cId="0" sldId="440"/>
            <ac:grpSpMk id="1700" creationId="{00000000-0000-0000-0000-000000000000}"/>
          </ac:grpSpMkLst>
        </pc:grpChg>
      </pc:sldChg>
      <pc:sldChg chg="modSp mod modClrScheme modAnim chgLayout modNotes">
        <pc:chgData name="Muhammad Ibtisam Gull" userId="dbff9a4afc8dcd42" providerId="LiveId" clId="{FEA0748D-89E2-46A1-AE67-8199318F4136}" dt="2024-11-11T16:03:06.308" v="594" actId="20577"/>
        <pc:sldMkLst>
          <pc:docMk/>
          <pc:sldMk cId="0" sldId="441"/>
        </pc:sldMkLst>
        <pc:spChg chg="mod ord">
          <ac:chgData name="Muhammad Ibtisam Gull" userId="dbff9a4afc8dcd42" providerId="LiveId" clId="{FEA0748D-89E2-46A1-AE67-8199318F4136}" dt="2024-11-11T15:36:42.822" v="366" actId="700"/>
          <ac:spMkLst>
            <pc:docMk/>
            <pc:sldMk cId="0" sldId="441"/>
            <ac:spMk id="1708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6:03:06.308" v="594" actId="20577"/>
          <ac:spMkLst>
            <pc:docMk/>
            <pc:sldMk cId="0" sldId="441"/>
            <ac:spMk id="1709" creationId="{00000000-0000-0000-0000-000000000000}"/>
          </ac:spMkLst>
        </pc:spChg>
      </pc:sldChg>
      <pc:sldChg chg="modSp mod modClrScheme modAnim chgLayout modNotes">
        <pc:chgData name="Muhammad Ibtisam Gull" userId="dbff9a4afc8dcd42" providerId="LiveId" clId="{FEA0748D-89E2-46A1-AE67-8199318F4136}" dt="2024-11-11T15:48:38.157" v="544" actId="20577"/>
        <pc:sldMkLst>
          <pc:docMk/>
          <pc:sldMk cId="0" sldId="442"/>
        </pc:sldMkLst>
        <pc:spChg chg="mod ord">
          <ac:chgData name="Muhammad Ibtisam Gull" userId="dbff9a4afc8dcd42" providerId="LiveId" clId="{FEA0748D-89E2-46A1-AE67-8199318F4136}" dt="2024-11-11T15:36:42.822" v="366" actId="700"/>
          <ac:spMkLst>
            <pc:docMk/>
            <pc:sldMk cId="0" sldId="442"/>
            <ac:spMk id="1714" creationId="{00000000-0000-0000-0000-000000000000}"/>
          </ac:spMkLst>
        </pc:spChg>
        <pc:spChg chg="mod ord">
          <ac:chgData name="Muhammad Ibtisam Gull" userId="dbff9a4afc8dcd42" providerId="LiveId" clId="{FEA0748D-89E2-46A1-AE67-8199318F4136}" dt="2024-11-11T15:48:38.157" v="544" actId="20577"/>
          <ac:spMkLst>
            <pc:docMk/>
            <pc:sldMk cId="0" sldId="442"/>
            <ac:spMk id="1715" creationId="{00000000-0000-0000-0000-000000000000}"/>
          </ac:spMkLst>
        </pc:spChg>
      </pc:sldChg>
      <pc:sldChg chg="modSp del modNotes">
        <pc:chgData name="Muhammad Ibtisam Gull" userId="dbff9a4afc8dcd42" providerId="LiveId" clId="{FEA0748D-89E2-46A1-AE67-8199318F4136}" dt="2024-11-11T15:36:56.187" v="367" actId="47"/>
        <pc:sldMkLst>
          <pc:docMk/>
          <pc:sldMk cId="0" sldId="443"/>
        </pc:sldMkLst>
        <pc:spChg chg="mod">
          <ac:chgData name="Muhammad Ibtisam Gull" userId="dbff9a4afc8dcd42" providerId="LiveId" clId="{FEA0748D-89E2-46A1-AE67-8199318F4136}" dt="2024-11-11T15:01:27.663" v="14"/>
          <ac:spMkLst>
            <pc:docMk/>
            <pc:sldMk cId="0" sldId="443"/>
            <ac:spMk id="1720" creationId="{00000000-0000-0000-0000-000000000000}"/>
          </ac:spMkLst>
        </pc:spChg>
      </pc:sldChg>
      <pc:sldChg chg="modSp del modNotes">
        <pc:chgData name="Muhammad Ibtisam Gull" userId="dbff9a4afc8dcd42" providerId="LiveId" clId="{FEA0748D-89E2-46A1-AE67-8199318F4136}" dt="2024-11-11T15:36:56.187" v="367" actId="47"/>
        <pc:sldMkLst>
          <pc:docMk/>
          <pc:sldMk cId="0" sldId="444"/>
        </pc:sldMkLst>
        <pc:spChg chg="mod">
          <ac:chgData name="Muhammad Ibtisam Gull" userId="dbff9a4afc8dcd42" providerId="LiveId" clId="{FEA0748D-89E2-46A1-AE67-8199318F4136}" dt="2024-11-11T15:01:27.663" v="14"/>
          <ac:spMkLst>
            <pc:docMk/>
            <pc:sldMk cId="0" sldId="444"/>
            <ac:spMk id="1729" creationId="{00000000-0000-0000-0000-000000000000}"/>
          </ac:spMkLst>
        </pc:spChg>
        <pc:spChg chg="mod">
          <ac:chgData name="Muhammad Ibtisam Gull" userId="dbff9a4afc8dcd42" providerId="LiveId" clId="{FEA0748D-89E2-46A1-AE67-8199318F4136}" dt="2024-11-11T15:01:27.663" v="14"/>
          <ac:spMkLst>
            <pc:docMk/>
            <pc:sldMk cId="0" sldId="444"/>
            <ac:spMk id="1730" creationId="{00000000-0000-0000-0000-000000000000}"/>
          </ac:spMkLst>
        </pc:spChg>
      </pc:sldChg>
      <pc:sldChg chg="modSp del modNotes">
        <pc:chgData name="Muhammad Ibtisam Gull" userId="dbff9a4afc8dcd42" providerId="LiveId" clId="{FEA0748D-89E2-46A1-AE67-8199318F4136}" dt="2024-11-11T15:36:56.187" v="367" actId="47"/>
        <pc:sldMkLst>
          <pc:docMk/>
          <pc:sldMk cId="0" sldId="445"/>
        </pc:sldMkLst>
        <pc:spChg chg="mod">
          <ac:chgData name="Muhammad Ibtisam Gull" userId="dbff9a4afc8dcd42" providerId="LiveId" clId="{FEA0748D-89E2-46A1-AE67-8199318F4136}" dt="2024-11-11T15:01:27.663" v="14"/>
          <ac:spMkLst>
            <pc:docMk/>
            <pc:sldMk cId="0" sldId="445"/>
            <ac:spMk id="1735" creationId="{00000000-0000-0000-0000-000000000000}"/>
          </ac:spMkLst>
        </pc:spChg>
        <pc:spChg chg="mod">
          <ac:chgData name="Muhammad Ibtisam Gull" userId="dbff9a4afc8dcd42" providerId="LiveId" clId="{FEA0748D-89E2-46A1-AE67-8199318F4136}" dt="2024-11-11T15:01:27.663" v="14"/>
          <ac:spMkLst>
            <pc:docMk/>
            <pc:sldMk cId="0" sldId="445"/>
            <ac:spMk id="1736" creationId="{00000000-0000-0000-0000-000000000000}"/>
          </ac:spMkLst>
        </pc:spChg>
      </pc:sldChg>
      <pc:sldChg chg="modSp del modNotes">
        <pc:chgData name="Muhammad Ibtisam Gull" userId="dbff9a4afc8dcd42" providerId="LiveId" clId="{FEA0748D-89E2-46A1-AE67-8199318F4136}" dt="2024-11-11T15:36:56.187" v="367" actId="47"/>
        <pc:sldMkLst>
          <pc:docMk/>
          <pc:sldMk cId="0" sldId="446"/>
        </pc:sldMkLst>
        <pc:spChg chg="mod">
          <ac:chgData name="Muhammad Ibtisam Gull" userId="dbff9a4afc8dcd42" providerId="LiveId" clId="{FEA0748D-89E2-46A1-AE67-8199318F4136}" dt="2024-11-11T15:01:27.663" v="14"/>
          <ac:spMkLst>
            <pc:docMk/>
            <pc:sldMk cId="0" sldId="446"/>
            <ac:spMk id="1741" creationId="{00000000-0000-0000-0000-000000000000}"/>
          </ac:spMkLst>
        </pc:spChg>
      </pc:sldChg>
      <pc:sldChg chg="modSp del modNotes">
        <pc:chgData name="Muhammad Ibtisam Gull" userId="dbff9a4afc8dcd42" providerId="LiveId" clId="{FEA0748D-89E2-46A1-AE67-8199318F4136}" dt="2024-11-11T15:36:56.187" v="367" actId="47"/>
        <pc:sldMkLst>
          <pc:docMk/>
          <pc:sldMk cId="0" sldId="447"/>
        </pc:sldMkLst>
        <pc:spChg chg="mod">
          <ac:chgData name="Muhammad Ibtisam Gull" userId="dbff9a4afc8dcd42" providerId="LiveId" clId="{FEA0748D-89E2-46A1-AE67-8199318F4136}" dt="2024-11-11T15:01:27.663" v="14"/>
          <ac:spMkLst>
            <pc:docMk/>
            <pc:sldMk cId="0" sldId="447"/>
            <ac:spMk id="1754" creationId="{00000000-0000-0000-0000-000000000000}"/>
          </ac:spMkLst>
        </pc:spChg>
        <pc:spChg chg="mod">
          <ac:chgData name="Muhammad Ibtisam Gull" userId="dbff9a4afc8dcd42" providerId="LiveId" clId="{FEA0748D-89E2-46A1-AE67-8199318F4136}" dt="2024-11-11T15:01:27.663" v="14"/>
          <ac:spMkLst>
            <pc:docMk/>
            <pc:sldMk cId="0" sldId="447"/>
            <ac:spMk id="1755" creationId="{00000000-0000-0000-0000-000000000000}"/>
          </ac:spMkLst>
        </pc:spChg>
      </pc:sldChg>
      <pc:sldChg chg="modSp del modNotes">
        <pc:chgData name="Muhammad Ibtisam Gull" userId="dbff9a4afc8dcd42" providerId="LiveId" clId="{FEA0748D-89E2-46A1-AE67-8199318F4136}" dt="2024-11-11T15:36:56.187" v="367" actId="47"/>
        <pc:sldMkLst>
          <pc:docMk/>
          <pc:sldMk cId="0" sldId="448"/>
        </pc:sldMkLst>
        <pc:spChg chg="mod">
          <ac:chgData name="Muhammad Ibtisam Gull" userId="dbff9a4afc8dcd42" providerId="LiveId" clId="{FEA0748D-89E2-46A1-AE67-8199318F4136}" dt="2024-11-11T15:01:27.663" v="14"/>
          <ac:spMkLst>
            <pc:docMk/>
            <pc:sldMk cId="0" sldId="448"/>
            <ac:spMk id="1760" creationId="{00000000-0000-0000-0000-000000000000}"/>
          </ac:spMkLst>
        </pc:spChg>
      </pc:sldChg>
      <pc:sldMasterChg chg="del modSldLayout">
        <pc:chgData name="Muhammad Ibtisam Gull" userId="dbff9a4afc8dcd42" providerId="LiveId" clId="{FEA0748D-89E2-46A1-AE67-8199318F4136}" dt="2024-11-11T15:01:20.485" v="13" actId="2696"/>
        <pc:sldMasterMkLst>
          <pc:docMk/>
          <pc:sldMasterMk cId="0" sldId="2147483663"/>
        </pc:sldMasterMkLst>
        <pc:sldLayoutChg chg="addSp delSp">
          <pc:chgData name="Muhammad Ibtisam Gull" userId="dbff9a4afc8dcd42" providerId="LiveId" clId="{FEA0748D-89E2-46A1-AE67-8199318F4136}" dt="2024-11-11T15:00:59.926" v="12"/>
          <pc:sldLayoutMkLst>
            <pc:docMk/>
            <pc:sldMasterMk cId="0" sldId="2147483663"/>
            <pc:sldLayoutMk cId="2768896224" sldId="2147483677"/>
          </pc:sldLayoutMkLst>
          <pc:spChg chg="add del">
            <ac:chgData name="Muhammad Ibtisam Gull" userId="dbff9a4afc8dcd42" providerId="LiveId" clId="{FEA0748D-89E2-46A1-AE67-8199318F4136}" dt="2024-11-11T15:00:59.926" v="12"/>
            <ac:spMkLst>
              <pc:docMk/>
              <pc:sldMasterMk cId="0" sldId="2147483663"/>
              <pc:sldLayoutMk cId="2768896224" sldId="2147483677"/>
              <ac:spMk id="52" creationId="{00000000-0000-0000-0000-000000000000}"/>
            </ac:spMkLst>
          </pc:spChg>
          <pc:spChg chg="add del">
            <ac:chgData name="Muhammad Ibtisam Gull" userId="dbff9a4afc8dcd42" providerId="LiveId" clId="{FEA0748D-89E2-46A1-AE67-8199318F4136}" dt="2024-11-11T15:00:59.926" v="12"/>
            <ac:spMkLst>
              <pc:docMk/>
              <pc:sldMasterMk cId="0" sldId="2147483663"/>
              <pc:sldLayoutMk cId="2768896224" sldId="2147483677"/>
              <ac:spMk id="54" creationId="{00000000-0000-0000-0000-000000000000}"/>
            </ac:spMkLst>
          </pc:spChg>
          <pc:spChg chg="add del">
            <ac:chgData name="Muhammad Ibtisam Gull" userId="dbff9a4afc8dcd42" providerId="LiveId" clId="{FEA0748D-89E2-46A1-AE67-8199318F4136}" dt="2024-11-11T15:00:59.926" v="12"/>
            <ac:spMkLst>
              <pc:docMk/>
              <pc:sldMasterMk cId="0" sldId="2147483663"/>
              <pc:sldLayoutMk cId="2768896224" sldId="2147483677"/>
              <ac:spMk id="55" creationId="{00000000-0000-0000-0000-000000000000}"/>
            </ac:spMkLst>
          </pc:spChg>
          <pc:picChg chg="add del">
            <ac:chgData name="Muhammad Ibtisam Gull" userId="dbff9a4afc8dcd42" providerId="LiveId" clId="{FEA0748D-89E2-46A1-AE67-8199318F4136}" dt="2024-11-11T15:00:59.926" v="12"/>
            <ac:picMkLst>
              <pc:docMk/>
              <pc:sldMasterMk cId="0" sldId="2147483663"/>
              <pc:sldLayoutMk cId="2768896224" sldId="2147483677"/>
              <ac:picMk id="56" creationId="{00000000-0000-0000-0000-000000000000}"/>
            </ac:picMkLst>
          </pc:picChg>
        </pc:sldLayoutChg>
        <pc:sldLayoutChg chg="addSp delSp">
          <pc:chgData name="Muhammad Ibtisam Gull" userId="dbff9a4afc8dcd42" providerId="LiveId" clId="{FEA0748D-89E2-46A1-AE67-8199318F4136}" dt="2024-11-11T15:00:59.926" v="12"/>
          <pc:sldLayoutMkLst>
            <pc:docMk/>
            <pc:sldMasterMk cId="0" sldId="2147483663"/>
            <pc:sldLayoutMk cId="3854094428" sldId="2147483678"/>
          </pc:sldLayoutMkLst>
          <pc:spChg chg="add del">
            <ac:chgData name="Muhammad Ibtisam Gull" userId="dbff9a4afc8dcd42" providerId="LiveId" clId="{FEA0748D-89E2-46A1-AE67-8199318F4136}" dt="2024-11-11T15:00:59.926" v="12"/>
            <ac:spMkLst>
              <pc:docMk/>
              <pc:sldMasterMk cId="0" sldId="2147483663"/>
              <pc:sldLayoutMk cId="3854094428" sldId="2147483678"/>
              <ac:spMk id="67" creationId="{00000000-0000-0000-0000-000000000000}"/>
            </ac:spMkLst>
          </pc:spChg>
          <pc:spChg chg="add del">
            <ac:chgData name="Muhammad Ibtisam Gull" userId="dbff9a4afc8dcd42" providerId="LiveId" clId="{FEA0748D-89E2-46A1-AE67-8199318F4136}" dt="2024-11-11T15:00:59.926" v="12"/>
            <ac:spMkLst>
              <pc:docMk/>
              <pc:sldMasterMk cId="0" sldId="2147483663"/>
              <pc:sldLayoutMk cId="3854094428" sldId="2147483678"/>
              <ac:spMk id="70" creationId="{00000000-0000-0000-0000-000000000000}"/>
            </ac:spMkLst>
          </pc:spChg>
          <pc:picChg chg="add del">
            <ac:chgData name="Muhammad Ibtisam Gull" userId="dbff9a4afc8dcd42" providerId="LiveId" clId="{FEA0748D-89E2-46A1-AE67-8199318F4136}" dt="2024-11-11T15:00:59.926" v="12"/>
            <ac:picMkLst>
              <pc:docMk/>
              <pc:sldMasterMk cId="0" sldId="2147483663"/>
              <pc:sldLayoutMk cId="3854094428" sldId="2147483678"/>
              <ac:picMk id="71" creationId="{00000000-0000-0000-0000-000000000000}"/>
            </ac:picMkLst>
          </pc:picChg>
        </pc:sldLayoutChg>
        <pc:sldLayoutChg chg="addSp delSp">
          <pc:chgData name="Muhammad Ibtisam Gull" userId="dbff9a4afc8dcd42" providerId="LiveId" clId="{FEA0748D-89E2-46A1-AE67-8199318F4136}" dt="2024-11-11T15:00:59.926" v="12"/>
          <pc:sldLayoutMkLst>
            <pc:docMk/>
            <pc:sldMasterMk cId="0" sldId="2147483663"/>
            <pc:sldLayoutMk cId="2506547214" sldId="2147483679"/>
          </pc:sldLayoutMkLst>
          <pc:spChg chg="add del">
            <ac:chgData name="Muhammad Ibtisam Gull" userId="dbff9a4afc8dcd42" providerId="LiveId" clId="{FEA0748D-89E2-46A1-AE67-8199318F4136}" dt="2024-11-11T15:00:59.926" v="12"/>
            <ac:spMkLst>
              <pc:docMk/>
              <pc:sldMasterMk cId="0" sldId="2147483663"/>
              <pc:sldLayoutMk cId="2506547214" sldId="2147483679"/>
              <ac:spMk id="58" creationId="{00000000-0000-0000-0000-000000000000}"/>
            </ac:spMkLst>
          </pc:spChg>
          <pc:spChg chg="add del">
            <ac:chgData name="Muhammad Ibtisam Gull" userId="dbff9a4afc8dcd42" providerId="LiveId" clId="{FEA0748D-89E2-46A1-AE67-8199318F4136}" dt="2024-11-11T15:00:59.926" v="12"/>
            <ac:spMkLst>
              <pc:docMk/>
              <pc:sldMasterMk cId="0" sldId="2147483663"/>
              <pc:sldLayoutMk cId="2506547214" sldId="2147483679"/>
              <ac:spMk id="61" creationId="{00000000-0000-0000-0000-000000000000}"/>
            </ac:spMkLst>
          </pc:spChg>
          <pc:spChg chg="add del">
            <ac:chgData name="Muhammad Ibtisam Gull" userId="dbff9a4afc8dcd42" providerId="LiveId" clId="{FEA0748D-89E2-46A1-AE67-8199318F4136}" dt="2024-11-11T15:00:59.926" v="12"/>
            <ac:spMkLst>
              <pc:docMk/>
              <pc:sldMasterMk cId="0" sldId="2147483663"/>
              <pc:sldLayoutMk cId="2506547214" sldId="2147483679"/>
              <ac:spMk id="63" creationId="{00000000-0000-0000-0000-000000000000}"/>
            </ac:spMkLst>
          </pc:spChg>
          <pc:spChg chg="add del">
            <ac:chgData name="Muhammad Ibtisam Gull" userId="dbff9a4afc8dcd42" providerId="LiveId" clId="{FEA0748D-89E2-46A1-AE67-8199318F4136}" dt="2024-11-11T15:00:59.926" v="12"/>
            <ac:spMkLst>
              <pc:docMk/>
              <pc:sldMasterMk cId="0" sldId="2147483663"/>
              <pc:sldLayoutMk cId="2506547214" sldId="2147483679"/>
              <ac:spMk id="64" creationId="{00000000-0000-0000-0000-000000000000}"/>
            </ac:spMkLst>
          </pc:spChg>
          <pc:picChg chg="add del">
            <ac:chgData name="Muhammad Ibtisam Gull" userId="dbff9a4afc8dcd42" providerId="LiveId" clId="{FEA0748D-89E2-46A1-AE67-8199318F4136}" dt="2024-11-11T15:00:59.926" v="12"/>
            <ac:picMkLst>
              <pc:docMk/>
              <pc:sldMasterMk cId="0" sldId="2147483663"/>
              <pc:sldLayoutMk cId="2506547214" sldId="2147483679"/>
              <ac:picMk id="62" creationId="{00000000-0000-0000-0000-000000000000}"/>
            </ac:picMkLst>
          </pc:picChg>
          <pc:picChg chg="add del">
            <ac:chgData name="Muhammad Ibtisam Gull" userId="dbff9a4afc8dcd42" providerId="LiveId" clId="{FEA0748D-89E2-46A1-AE67-8199318F4136}" dt="2024-11-11T15:00:59.926" v="12"/>
            <ac:picMkLst>
              <pc:docMk/>
              <pc:sldMasterMk cId="0" sldId="2147483663"/>
              <pc:sldLayoutMk cId="2506547214" sldId="2147483679"/>
              <ac:picMk id="65" creationId="{00000000-0000-0000-0000-000000000000}"/>
            </ac:picMkLst>
          </pc:picChg>
        </pc:sldLayoutChg>
      </pc:sldMasterChg>
      <pc:sldMasterChg chg="setBg">
        <pc:chgData name="Muhammad Ibtisam Gull" userId="dbff9a4afc8dcd42" providerId="LiveId" clId="{FEA0748D-89E2-46A1-AE67-8199318F4136}" dt="2024-11-11T14:58:51.572" v="8"/>
        <pc:sldMasterMkLst>
          <pc:docMk/>
          <pc:sldMasterMk cId="0" sldId="2147483664"/>
        </pc:sldMasterMkLst>
      </pc:sldMasterChg>
      <pc:sldMasterChg chg="delSldLayout modSldLayout">
        <pc:chgData name="Muhammad Ibtisam Gull" userId="dbff9a4afc8dcd42" providerId="LiveId" clId="{FEA0748D-89E2-46A1-AE67-8199318F4136}" dt="2024-11-11T15:36:56.187" v="367" actId="47"/>
        <pc:sldMasterMkLst>
          <pc:docMk/>
          <pc:sldMasterMk cId="2570360857" sldId="2147483665"/>
        </pc:sldMasterMkLst>
        <pc:sldLayoutChg chg="delSp">
          <pc:chgData name="Muhammad Ibtisam Gull" userId="dbff9a4afc8dcd42" providerId="LiveId" clId="{FEA0748D-89E2-46A1-AE67-8199318F4136}" dt="2024-11-11T15:01:27.663" v="14"/>
          <pc:sldLayoutMkLst>
            <pc:docMk/>
            <pc:sldMasterMk cId="2570360857" sldId="2147483665"/>
            <pc:sldLayoutMk cId="1195088109" sldId="2147483677"/>
          </pc:sldLayoutMkLst>
          <pc:spChg chg="del">
            <ac:chgData name="Muhammad Ibtisam Gull" userId="dbff9a4afc8dcd42" providerId="LiveId" clId="{FEA0748D-89E2-46A1-AE67-8199318F4136}" dt="2024-11-11T15:01:27.663" v="14"/>
            <ac:spMkLst>
              <pc:docMk/>
              <pc:sldMasterMk cId="2570360857" sldId="2147483665"/>
              <pc:sldLayoutMk cId="1195088109" sldId="2147483677"/>
              <ac:spMk id="52" creationId="{00000000-0000-0000-0000-000000000000}"/>
            </ac:spMkLst>
          </pc:spChg>
          <pc:spChg chg="del">
            <ac:chgData name="Muhammad Ibtisam Gull" userId="dbff9a4afc8dcd42" providerId="LiveId" clId="{FEA0748D-89E2-46A1-AE67-8199318F4136}" dt="2024-11-11T15:01:27.663" v="14"/>
            <ac:spMkLst>
              <pc:docMk/>
              <pc:sldMasterMk cId="2570360857" sldId="2147483665"/>
              <pc:sldLayoutMk cId="1195088109" sldId="2147483677"/>
              <ac:spMk id="54" creationId="{00000000-0000-0000-0000-000000000000}"/>
            </ac:spMkLst>
          </pc:spChg>
          <pc:spChg chg="del">
            <ac:chgData name="Muhammad Ibtisam Gull" userId="dbff9a4afc8dcd42" providerId="LiveId" clId="{FEA0748D-89E2-46A1-AE67-8199318F4136}" dt="2024-11-11T15:01:27.663" v="14"/>
            <ac:spMkLst>
              <pc:docMk/>
              <pc:sldMasterMk cId="2570360857" sldId="2147483665"/>
              <pc:sldLayoutMk cId="1195088109" sldId="2147483677"/>
              <ac:spMk id="55" creationId="{00000000-0000-0000-0000-000000000000}"/>
            </ac:spMkLst>
          </pc:spChg>
          <pc:picChg chg="del">
            <ac:chgData name="Muhammad Ibtisam Gull" userId="dbff9a4afc8dcd42" providerId="LiveId" clId="{FEA0748D-89E2-46A1-AE67-8199318F4136}" dt="2024-11-11T15:01:27.663" v="14"/>
            <ac:picMkLst>
              <pc:docMk/>
              <pc:sldMasterMk cId="2570360857" sldId="2147483665"/>
              <pc:sldLayoutMk cId="1195088109" sldId="2147483677"/>
              <ac:picMk id="56" creationId="{00000000-0000-0000-0000-000000000000}"/>
            </ac:picMkLst>
          </pc:picChg>
        </pc:sldLayoutChg>
        <pc:sldLayoutChg chg="delSp">
          <pc:chgData name="Muhammad Ibtisam Gull" userId="dbff9a4afc8dcd42" providerId="LiveId" clId="{FEA0748D-89E2-46A1-AE67-8199318F4136}" dt="2024-11-11T15:01:27.663" v="14"/>
          <pc:sldLayoutMkLst>
            <pc:docMk/>
            <pc:sldMasterMk cId="2570360857" sldId="2147483665"/>
            <pc:sldLayoutMk cId="2512333025" sldId="2147483678"/>
          </pc:sldLayoutMkLst>
          <pc:spChg chg="del">
            <ac:chgData name="Muhammad Ibtisam Gull" userId="dbff9a4afc8dcd42" providerId="LiveId" clId="{FEA0748D-89E2-46A1-AE67-8199318F4136}" dt="2024-11-11T15:01:27.663" v="14"/>
            <ac:spMkLst>
              <pc:docMk/>
              <pc:sldMasterMk cId="2570360857" sldId="2147483665"/>
              <pc:sldLayoutMk cId="2512333025" sldId="2147483678"/>
              <ac:spMk id="67" creationId="{00000000-0000-0000-0000-000000000000}"/>
            </ac:spMkLst>
          </pc:spChg>
          <pc:spChg chg="del">
            <ac:chgData name="Muhammad Ibtisam Gull" userId="dbff9a4afc8dcd42" providerId="LiveId" clId="{FEA0748D-89E2-46A1-AE67-8199318F4136}" dt="2024-11-11T15:01:27.663" v="14"/>
            <ac:spMkLst>
              <pc:docMk/>
              <pc:sldMasterMk cId="2570360857" sldId="2147483665"/>
              <pc:sldLayoutMk cId="2512333025" sldId="2147483678"/>
              <ac:spMk id="70" creationId="{00000000-0000-0000-0000-000000000000}"/>
            </ac:spMkLst>
          </pc:spChg>
          <pc:picChg chg="del">
            <ac:chgData name="Muhammad Ibtisam Gull" userId="dbff9a4afc8dcd42" providerId="LiveId" clId="{FEA0748D-89E2-46A1-AE67-8199318F4136}" dt="2024-11-11T15:01:27.663" v="14"/>
            <ac:picMkLst>
              <pc:docMk/>
              <pc:sldMasterMk cId="2570360857" sldId="2147483665"/>
              <pc:sldLayoutMk cId="2512333025" sldId="2147483678"/>
              <ac:picMk id="71" creationId="{00000000-0000-0000-0000-000000000000}"/>
            </ac:picMkLst>
          </pc:picChg>
        </pc:sldLayoutChg>
        <pc:sldLayoutChg chg="delSp del">
          <pc:chgData name="Muhammad Ibtisam Gull" userId="dbff9a4afc8dcd42" providerId="LiveId" clId="{FEA0748D-89E2-46A1-AE67-8199318F4136}" dt="2024-11-11T15:36:56.187" v="367" actId="47"/>
          <pc:sldLayoutMkLst>
            <pc:docMk/>
            <pc:sldMasterMk cId="2570360857" sldId="2147483665"/>
            <pc:sldLayoutMk cId="651184370" sldId="2147483679"/>
          </pc:sldLayoutMkLst>
          <pc:spChg chg="del">
            <ac:chgData name="Muhammad Ibtisam Gull" userId="dbff9a4afc8dcd42" providerId="LiveId" clId="{FEA0748D-89E2-46A1-AE67-8199318F4136}" dt="2024-11-11T15:01:27.663" v="14"/>
            <ac:spMkLst>
              <pc:docMk/>
              <pc:sldMasterMk cId="2570360857" sldId="2147483665"/>
              <pc:sldLayoutMk cId="651184370" sldId="2147483679"/>
              <ac:spMk id="58" creationId="{00000000-0000-0000-0000-000000000000}"/>
            </ac:spMkLst>
          </pc:spChg>
          <pc:spChg chg="del">
            <ac:chgData name="Muhammad Ibtisam Gull" userId="dbff9a4afc8dcd42" providerId="LiveId" clId="{FEA0748D-89E2-46A1-AE67-8199318F4136}" dt="2024-11-11T15:01:27.663" v="14"/>
            <ac:spMkLst>
              <pc:docMk/>
              <pc:sldMasterMk cId="2570360857" sldId="2147483665"/>
              <pc:sldLayoutMk cId="651184370" sldId="2147483679"/>
              <ac:spMk id="61" creationId="{00000000-0000-0000-0000-000000000000}"/>
            </ac:spMkLst>
          </pc:spChg>
          <pc:spChg chg="del">
            <ac:chgData name="Muhammad Ibtisam Gull" userId="dbff9a4afc8dcd42" providerId="LiveId" clId="{FEA0748D-89E2-46A1-AE67-8199318F4136}" dt="2024-11-11T15:01:27.663" v="14"/>
            <ac:spMkLst>
              <pc:docMk/>
              <pc:sldMasterMk cId="2570360857" sldId="2147483665"/>
              <pc:sldLayoutMk cId="651184370" sldId="2147483679"/>
              <ac:spMk id="63" creationId="{00000000-0000-0000-0000-000000000000}"/>
            </ac:spMkLst>
          </pc:spChg>
          <pc:spChg chg="del">
            <ac:chgData name="Muhammad Ibtisam Gull" userId="dbff9a4afc8dcd42" providerId="LiveId" clId="{FEA0748D-89E2-46A1-AE67-8199318F4136}" dt="2024-11-11T15:01:27.663" v="14"/>
            <ac:spMkLst>
              <pc:docMk/>
              <pc:sldMasterMk cId="2570360857" sldId="2147483665"/>
              <pc:sldLayoutMk cId="651184370" sldId="2147483679"/>
              <ac:spMk id="64" creationId="{00000000-0000-0000-0000-000000000000}"/>
            </ac:spMkLst>
          </pc:spChg>
          <pc:picChg chg="del">
            <ac:chgData name="Muhammad Ibtisam Gull" userId="dbff9a4afc8dcd42" providerId="LiveId" clId="{FEA0748D-89E2-46A1-AE67-8199318F4136}" dt="2024-11-11T15:01:27.663" v="14"/>
            <ac:picMkLst>
              <pc:docMk/>
              <pc:sldMasterMk cId="2570360857" sldId="2147483665"/>
              <pc:sldLayoutMk cId="651184370" sldId="2147483679"/>
              <ac:picMk id="62" creationId="{00000000-0000-0000-0000-000000000000}"/>
            </ac:picMkLst>
          </pc:picChg>
          <pc:picChg chg="del">
            <ac:chgData name="Muhammad Ibtisam Gull" userId="dbff9a4afc8dcd42" providerId="LiveId" clId="{FEA0748D-89E2-46A1-AE67-8199318F4136}" dt="2024-11-11T15:01:27.663" v="14"/>
            <ac:picMkLst>
              <pc:docMk/>
              <pc:sldMasterMk cId="2570360857" sldId="2147483665"/>
              <pc:sldLayoutMk cId="651184370" sldId="2147483679"/>
              <ac:picMk id="65" creationId="{00000000-0000-0000-0000-000000000000}"/>
            </ac:picMkLst>
          </pc:picChg>
        </pc:sldLayoutChg>
        <pc:sldLayoutChg chg="del">
          <pc:chgData name="Muhammad Ibtisam Gull" userId="dbff9a4afc8dcd42" providerId="LiveId" clId="{FEA0748D-89E2-46A1-AE67-8199318F4136}" dt="2024-11-11T15:23:49.995" v="219" actId="47"/>
          <pc:sldLayoutMkLst>
            <pc:docMk/>
            <pc:sldMasterMk cId="2570360857" sldId="2147483665"/>
            <pc:sldLayoutMk cId="1033389849" sldId="2147483680"/>
          </pc:sldLayoutMkLst>
        </pc:sldLayoutChg>
      </pc:sldMasterChg>
    </pc:docChg>
  </pc:docChgLst>
</pc:chgInfo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1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1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.xml"/><Relationship Id="rId1" Type="http://schemas.openxmlformats.org/officeDocument/2006/relationships/notesMaster" Target="../notesMasters/notesMaster1.xml"/></Relationships>
</file>

<file path=ppt/notesSlides/_rels/notesSlide1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1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1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.xml"/><Relationship Id="rId1" Type="http://schemas.openxmlformats.org/officeDocument/2006/relationships/notesMaster" Target="../notesMasters/notesMaster1.xml"/></Relationships>
</file>

<file path=ppt/notesSlides/_rels/notesSlide1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1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.xml"/><Relationship Id="rId1" Type="http://schemas.openxmlformats.org/officeDocument/2006/relationships/notesMaster" Target="../notesMasters/notesMaster1.xml"/></Relationships>
</file>

<file path=ppt/notesSlides/_rels/notesSlide1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1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1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.xml"/><Relationship Id="rId1" Type="http://schemas.openxmlformats.org/officeDocument/2006/relationships/notesMaster" Target="../notesMasters/notesMaster1.xml"/></Relationships>
</file>

<file path=ppt/notesSlides/_rels/notesSlide1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1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1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.xml"/><Relationship Id="rId1" Type="http://schemas.openxmlformats.org/officeDocument/2006/relationships/notesMaster" Target="../notesMasters/notesMaster1.xml"/></Relationships>
</file>

<file path=ppt/notesSlides/_rels/notesSlide1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_rels/notesSlide1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8e59cd3d52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8e59cd3d52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9804d0bef9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9804d0bef9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1" name="Google Shape;1231;g9804d0bef9_0_4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2" name="Google Shape;1232;g9804d0bef9_0_4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g9804d0bef9_0_4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8" name="Google Shape;1238;g9804d0bef9_0_4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3" name="Google Shape;1243;g9804d0bef9_0_4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4" name="Google Shape;1244;g9804d0bef9_0_4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2" name="Google Shape;1252;g9804d0bef9_0_4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3" name="Google Shape;1253;g9804d0bef9_0_4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8" name="Google Shape;1258;g9804d0bef9_0_4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9" name="Google Shape;1259;g9804d0bef9_0_4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4" name="Google Shape;1264;g9804d0bef9_0_4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5" name="Google Shape;1265;g9804d0bef9_0_4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Google Shape;1273;g9804d0bef9_0_4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4" name="Google Shape;1274;g9804d0bef9_0_4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9" name="Google Shape;1279;g9804d0bef9_0_4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0" name="Google Shape;1280;g9804d0bef9_0_4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" name="Google Shape;1285;g9804d0bef9_0_4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6" name="Google Shape;1286;g9804d0bef9_0_4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4" name="Google Shape;1294;g9804d0bef9_0_4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5" name="Google Shape;1295;g9804d0bef9_0_4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9804d0bef9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9804d0bef9_0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g9804d0bef9_0_4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1" name="Google Shape;1301;g9804d0bef9_0_4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6" name="Google Shape;1306;g9804d0bef9_0_4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7" name="Google Shape;1307;g9804d0bef9_0_4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" name="Google Shape;1315;g9804d0bef9_0_4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6" name="Google Shape;1316;g9804d0bef9_0_4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" name="Google Shape;1331;g9804d0bef9_0_5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2" name="Google Shape;1332;g9804d0bef9_0_5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g9804d0bef9_0_5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8" name="Google Shape;1338;g9804d0bef9_0_5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6" name="Google Shape;1346;g9804d0bef9_0_5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7" name="Google Shape;1347;g9804d0bef9_0_5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" name="Google Shape;1358;g9804d0bef9_0_5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9" name="Google Shape;1359;g9804d0bef9_0_5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7" name="Google Shape;1367;g9804d0bef9_0_5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8" name="Google Shape;1368;g9804d0bef9_0_5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1" name="Google Shape;1381;g9804d0bef9_0_5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2" name="Google Shape;1382;g9804d0bef9_0_5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2" name="Google Shape;1412;g9804d0bef9_0_5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3" name="Google Shape;1413;g9804d0bef9_0_5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9804d0bef9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9804d0bef9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1" name="Google Shape;1421;g9804d0bef9_0_5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2" name="Google Shape;1422;g9804d0bef9_0_5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Google Shape;1427;g9804d0bef9_0_5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8" name="Google Shape;1428;g9804d0bef9_0_5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" name="Google Shape;1433;g9804d0bef9_0_5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4" name="Google Shape;1434;g9804d0bef9_0_5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2" name="Google Shape;1442;g9804d0bef9_0_6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3" name="Google Shape;1443;g9804d0bef9_0_6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8" name="Google Shape;1448;g9804d0bef9_0_6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9" name="Google Shape;1449;g9804d0bef9_0_6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" name="Google Shape;1454;g9804d0bef9_0_6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5" name="Google Shape;1455;g9804d0bef9_0_6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3" name="Google Shape;1463;g9804d0bef9_0_6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4" name="Google Shape;1464;g9804d0bef9_0_6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 multiply vectors in [SerializeField] vs public lectures</a:t>
            </a:r>
            <a:endParaRPr/>
          </a:p>
        </p:txBody>
      </p:sp>
    </p:spTree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9" name="Google Shape;1469;g9804d0bef9_0_6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0" name="Google Shape;1470;g9804d0bef9_0_6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5" name="Google Shape;1475;g9804d0bef9_0_6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6" name="Google Shape;1476;g9804d0bef9_0_6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" name="Google Shape;1484;g9804d0bef9_0_6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5" name="Google Shape;1485;g9804d0bef9_0_6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9d94a6c0bb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9d94a6c0bb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g9804d0bef9_0_6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5" name="Google Shape;1495;g9804d0bef9_0_6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" name="Google Shape;1515;g9804d0bef9_0_6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6" name="Google Shape;1516;g9804d0bef9_0_6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0" name="Google Shape;1530;g9804d0bef9_0_6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1" name="Google Shape;1531;g9804d0bef9_0_6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" name="Google Shape;1536;g9804d0bef9_0_6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7" name="Google Shape;1537;g9804d0bef9_0_6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1" name="Google Shape;1551;g9804d0bef9_0_6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2" name="Google Shape;1552;g9804d0bef9_0_6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0" name="Google Shape;1580;g9804d0bef9_0_7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1" name="Google Shape;1581;g9804d0bef9_0_7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" name="Google Shape;1595;g9804d0bef9_0_7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6" name="Google Shape;1596;g9804d0bef9_0_7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1" name="Google Shape;1601;g9804d0bef9_0_7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2" name="Google Shape;1602;g9804d0bef9_0_7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4" name="Google Shape;1614;g9804d0bef9_0_7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5" name="Google Shape;1615;g9804d0bef9_0_7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6" name="Google Shape;1636;g9804d0bef9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7" name="Google Shape;1637;g9804d0bef9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9ad378e419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9ad378e419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5" name="Google Shape;1645;g9804d0bef9_0_7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6" name="Google Shape;1646;g9804d0bef9_0_7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6" name="Google Shape;1696;g9804d0bef9_0_8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7" name="Google Shape;1697;g9804d0bef9_0_8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5" name="Google Shape;1705;g9804d0bef9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6" name="Google Shape;1706;g9804d0bef9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g9804d0bef9_0_8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2" name="Google Shape;1712;g9804d0bef9_0_8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9d94a6c0b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9d94a6c0b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9b7b044a3a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9b7b044a3a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9b7b044a3a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9b7b044a3a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a03a85f728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a03a85f728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a03a85f728_2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a03a85f728_2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9804d0bef9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9804d0bef9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a03a85f728_2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a03a85f728_2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a03a85f728_2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a03a85f728_2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a03a85f728_2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a03a85f728_2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a03a85f728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a03a85f728_2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a0c0e5023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a0c0e5023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a1c119ccdb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a1c119ccdb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a1c119ccd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a1c119ccd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a0c0e50235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a0c0e50235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9d043b166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g9d043b166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a1f03688d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" name="Google Shape;547;ga1f03688d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9804d0bef9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9804d0bef9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a1f03688d8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" name="Google Shape;558;ga1f03688d8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a1f03688d8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4" name="Google Shape;564;ga1f03688d8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a1f03688d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Google Shape;575;ga1f03688d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g9d043b166b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1" name="Google Shape;581;g9d043b166b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9d043b166b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g9d043b166b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9d043b166b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9d043b166b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g9fb04771b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4" name="Google Shape;604;g9fb04771b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g9fb04771b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5" name="Google Shape;615;g9fb04771b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g9fb04772a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1" name="Google Shape;621;g9fb04772a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9fb04772a7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9fb04772a7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9804d0bef9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9804d0bef9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9fb04771b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g9fb04771b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g9fb04772a7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9" name="Google Shape;649;g9fb04772a7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g9fb04771be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5" name="Google Shape;655;g9fb04771be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9fb04771be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9fb04771be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g9fb04771be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2" name="Google Shape;692;g9fb04771be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g9fd024692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8" name="Google Shape;698;g9fd024692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g9fd0246928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9" name="Google Shape;709;g9fd0246928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ga747529d1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5" name="Google Shape;715;ga747529d1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ga747529d18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6" name="Google Shape;726;ga747529d18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ga8c996861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9" name="Google Shape;749;ga8c996861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9804d0bef9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9804d0bef9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ga8c9968617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0" name="Google Shape;760;ga8c9968617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ga8cb84a66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6" name="Google Shape;766;ga8cb84a66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ga8c9968617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7" name="Google Shape;777;ga8c9968617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ga8cb84a668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6" name="Google Shape;806;ga8cb84a668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g9ff4cde9a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" name="Google Shape;812;g9ff4cde9a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g9ff4cde9a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3" name="Google Shape;823;g9ff4cde9af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g9ff4cde9af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4" name="Google Shape;834;g9ff4cde9af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g9ff4cde9af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6" name="Google Shape;846;g9ff4cde9af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Google Shape;859;g9ff4cde9af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0" name="Google Shape;860;g9ff4cde9af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g9ff4cde9af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8" name="Google Shape;878;g9ff4cde9af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535de201c3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535de201c3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" name="Google Shape;883;g9ff4cde9af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4" name="Google Shape;884;g9ff4cde9af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g9ff4cde9af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5" name="Google Shape;895;g9ff4cde9af_0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ga1597f5ba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1" name="Google Shape;901;ga1597f5ba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Google Shape;911;ga9d870917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2" name="Google Shape;912;ga9d870917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Google Shape;917;ga9d870917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8" name="Google Shape;918;ga9d870917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ga1597f5ba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4" name="Google Shape;924;ga1597f5ba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" name="Google Shape;934;ga9d870917a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5" name="Google Shape;935;ga9d870917a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ga9d870917a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1" name="Google Shape;941;ga9d870917a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ga9d870917a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7" name="Google Shape;947;ga9d870917a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ga17122d74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3" name="Google Shape;953;ga17122d74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535de201c3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535de201c3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" name="Google Shape;963;ga17122d741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4" name="Google Shape;964;ga17122d741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gab071f7315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0" name="Google Shape;970;gab071f7315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gab071f731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7" name="Google Shape;987;gab071f731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g9804d0bef9_0_2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2" name="Google Shape;1002;g9804d0bef9_0_2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g9804d0bef9_0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1" name="Google Shape;1011;g9804d0bef9_0_2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6" name="Google Shape;1016;g9804d0bef9_0_2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7" name="Google Shape;1017;g9804d0bef9_0_2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g9804d0bef9_0_2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3" name="Google Shape;1023;g9804d0bef9_0_2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g9804d0bef9_0_2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2" name="Google Shape;1032;g9804d0bef9_0_2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Google Shape;1037;g9804d0bef9_0_2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8" name="Google Shape;1038;g9804d0bef9_0_2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" name="Google Shape;1043;g9804d0bef9_0_2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4" name="Google Shape;1044;g9804d0bef9_0_2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9804d0bef9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9804d0bef9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g9804d0bef9_0_2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3" name="Google Shape;1053;g9804d0bef9_0_2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8" name="Google Shape;1058;g9804d0bef9_0_2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9" name="Google Shape;1059;g9804d0bef9_0_2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7" name="Google Shape;1067;g9804d0bef9_0_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8" name="Google Shape;1068;g9804d0bef9_0_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3" name="Google Shape;1073;g9804d0bef9_0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4" name="Google Shape;1074;g9804d0bef9_0_2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Google Shape;1079;g9804d0bef9_0_2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0" name="Google Shape;1080;g9804d0bef9_0_2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g9804d0bef9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9" name="Google Shape;1089;g9804d0bef9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4" name="Google Shape;1094;g9804d0bef9_0_2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5" name="Google Shape;1095;g9804d0bef9_0_2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0" name="Google Shape;1100;g9804d0bef9_0_3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1" name="Google Shape;1101;g9804d0bef9_0_3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9" name="Google Shape;1109;g9804d0bef9_0_3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0" name="Google Shape;1110;g9804d0bef9_0_3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g9804d0bef9_0_3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6" name="Google Shape;1116;g9804d0bef9_0_3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9804d0bef9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9804d0bef9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" name="Google Shape;1146;g9804d0bef9_0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7" name="Google Shape;1147;g9804d0bef9_0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5" name="Google Shape;1155;g9804d0bef9_0_3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6" name="Google Shape;1156;g9804d0bef9_0_3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5" name="Google Shape;1165;g9804d0bef9_0_3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6" name="Google Shape;1166;g9804d0bef9_0_3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g9804d0bef9_0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2" name="Google Shape;1172;g9804d0bef9_0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5" name="Google Shape;1185;g9804d0bef9_0_3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6" name="Google Shape;1186;g9804d0bef9_0_3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1" name="Google Shape;1191;g9804d0bef9_0_3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2" name="Google Shape;1192;g9804d0bef9_0_3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0" name="Google Shape;1200;g9804d0bef9_0_3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1" name="Google Shape;1201;g9804d0bef9_0_3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0" name="Google Shape;1210;g9804d0bef9_0_4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1" name="Google Shape;1211;g9804d0bef9_0_4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6" name="Google Shape;1216;g9804d0bef9_0_4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7" name="Google Shape;1217;g9804d0bef9_0_4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2" name="Google Shape;1222;g9804d0bef9_0_4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3" name="Google Shape;1223;g9804d0bef9_0_4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iagram">
            <a:extLst>
              <a:ext uri="{FF2B5EF4-FFF2-40B4-BE49-F238E27FC236}">
                <a16:creationId xmlns:a16="http://schemas.microsoft.com/office/drawing/2014/main" id="{30632845-0C68-35A9-71F0-F3AE87E51A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F19217D-A877-618B-E5EA-E9585ABE3C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840479"/>
            <a:ext cx="18288000" cy="1959431"/>
          </a:xfrm>
        </p:spPr>
        <p:txBody>
          <a:bodyPr anchor="b"/>
          <a:lstStyle>
            <a:lvl1pPr>
              <a:defRPr sz="9000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PK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373697-7E4C-7670-AE16-9E48D21AC1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84DCD-E640-411F-8B87-E54130459A77}" type="datetimeFigureOut">
              <a:rPr lang="en-PK" smtClean="0"/>
              <a:t>11/11/2024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F37771-6E5A-5CC7-779B-A03AEDCAB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C306BB-1228-5DE0-F653-00B80729B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880B6-CDF2-4B6D-8C5F-785BACEE5C93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9472681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C6C28-7332-099D-3623-99FD3B333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4F8439-349B-B75E-475A-410D6EC117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 lIns="91440" tIns="274320" rIns="18288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B9EDA5-C557-2CDC-64C7-0A3444796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84DCD-E640-411F-8B87-E54130459A77}" type="datetimeFigureOut">
              <a:rPr lang="en-PK" smtClean="0"/>
              <a:t>11/11/2024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CD2B86-CCAC-6AF7-2848-0AB7C1D688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0CCBA9-2F59-A64F-7ABD-664C559509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880B6-CDF2-4B6D-8C5F-785BACEE5C93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4179990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1E0404A-8D01-8F76-B846-10EF7703A2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3588643" y="547688"/>
            <a:ext cx="4131122" cy="871775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A4CB55-0BDA-F1A8-57DA-52AD9FCB50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68235" y="547688"/>
            <a:ext cx="12814662" cy="8717757"/>
          </a:xfrm>
        </p:spPr>
        <p:txBody>
          <a:bodyPr vert="eaVert" tIns="36576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FF1C3B-8A78-B90F-595C-D1AB5A868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84DCD-E640-411F-8B87-E54130459A77}" type="datetimeFigureOut">
              <a:rPr lang="en-PK" smtClean="0"/>
              <a:t>11/11/2024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4FAC3B-A98B-EF5B-C276-380A087619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935C31-A5EA-90E7-76DB-CC83D6CB0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880B6-CDF2-4B6D-8C5F-785BACEE5C93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40374608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1_Title Slide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4"/>
          <p:cNvSpPr txBox="1">
            <a:spLocks noGrp="1"/>
          </p:cNvSpPr>
          <p:nvPr>
            <p:ph type="title"/>
          </p:nvPr>
        </p:nvSpPr>
        <p:spPr>
          <a:xfrm>
            <a:off x="462550" y="4208225"/>
            <a:ext cx="17077200" cy="12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00"/>
              <a:buFont typeface="Helvetica Neue"/>
              <a:buNone/>
              <a:defRPr sz="6800" b="1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77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Helvetica Neue"/>
              <a:buNone/>
              <a:defRPr sz="72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355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Helvetica Neue"/>
              <a:buNone/>
              <a:defRPr sz="72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508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Helvetica Neue"/>
              <a:buNone/>
              <a:defRPr sz="72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Helvetica Neue"/>
              <a:buNone/>
              <a:defRPr sz="72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863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Helvetica Neue"/>
              <a:buNone/>
              <a:defRPr sz="72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041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Helvetica Neue"/>
              <a:buNone/>
              <a:defRPr sz="72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193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Helvetica Neue"/>
              <a:buNone/>
              <a:defRPr sz="72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Helvetica Neue"/>
              <a:buNone/>
              <a:defRPr sz="72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950881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">
  <p:cSld name="Conte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6"/>
          <p:cNvSpPr txBox="1">
            <a:spLocks noGrp="1"/>
          </p:cNvSpPr>
          <p:nvPr>
            <p:ph type="title"/>
          </p:nvPr>
        </p:nvSpPr>
        <p:spPr>
          <a:xfrm>
            <a:off x="860050" y="534100"/>
            <a:ext cx="16644000" cy="12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Helvetica Neue"/>
              <a:buNone/>
              <a:defRPr sz="72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Helvetica Neue"/>
              <a:buNone/>
              <a:defRPr sz="72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Helvetica Neue"/>
              <a:buNone/>
              <a:defRPr sz="72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508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Helvetica Neue"/>
              <a:buNone/>
              <a:defRPr sz="72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685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Helvetica Neue"/>
              <a:buNone/>
              <a:defRPr sz="72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863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Helvetica Neue"/>
              <a:buNone/>
              <a:defRPr sz="72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041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Helvetica Neue"/>
              <a:buNone/>
              <a:defRPr sz="72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193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Helvetica Neue"/>
              <a:buNone/>
              <a:defRPr sz="72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37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Helvetica Neue"/>
              <a:buNone/>
              <a:defRPr sz="72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9" name="Google Shape;69;p16"/>
          <p:cNvSpPr txBox="1">
            <a:spLocks noGrp="1"/>
          </p:cNvSpPr>
          <p:nvPr>
            <p:ph type="body" idx="1"/>
          </p:nvPr>
        </p:nvSpPr>
        <p:spPr>
          <a:xfrm>
            <a:off x="860028" y="2138064"/>
            <a:ext cx="16644000" cy="719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Autofit/>
          </a:bodyPr>
          <a:lstStyle>
            <a:lvl1pPr marL="457200" marR="0" lvl="0" indent="-571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Helvetica Neue"/>
              <a:buChar char="●"/>
              <a:defRPr sz="5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533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Helvetica Neue"/>
              <a:buChar char="○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533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Helvetica Neue"/>
              <a:buChar char="■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533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Helvetica Neue"/>
              <a:buChar char="●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533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Helvetica Neue"/>
              <a:buChar char="○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533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Helvetica Neue"/>
              <a:buChar char="■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533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Helvetica Neue"/>
              <a:buChar char="●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533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Helvetica Neue"/>
              <a:buChar char="○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533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Helvetica Neue"/>
              <a:buChar char="■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123330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2F840-0F25-5DAD-6EF7-3D5D9C0D7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653502-A21E-E512-7439-1AEC37E1B0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5DBE71-20A3-5E0F-92CB-5A4A80FD48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84DCD-E640-411F-8B87-E54130459A77}" type="datetimeFigureOut">
              <a:rPr lang="en-PK" smtClean="0"/>
              <a:t>11/11/2024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D9A25A-3451-87F8-0300-2F21534E9F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D00DFE-A02B-BCD4-420E-4387645A6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880B6-CDF2-4B6D-8C5F-785BACEE5C93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1421899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B1C23-D274-5D72-EE67-3121AE380B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8235" y="2290974"/>
            <a:ext cx="17164593" cy="3581400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026C88-7470-3859-DE71-51208821BD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0" y="6480749"/>
            <a:ext cx="13716000" cy="2483643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AEDBAF-3A5B-2CBA-5A1B-C194330F23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84DCD-E640-411F-8B87-E54130459A77}" type="datetimeFigureOut">
              <a:rPr lang="en-PK" smtClean="0"/>
              <a:t>11/11/2024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845775-3E57-8B53-EE24-B4DCD739E8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F482C1-710C-0ACF-409F-2C1269583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880B6-CDF2-4B6D-8C5F-785BACEE5C93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255579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E2A26-12A7-FF5D-C2C6-6D46D0DF6D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AC98F7-97A5-7555-ECD3-FA4B662A6F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8235" y="2738438"/>
            <a:ext cx="8461466" cy="65270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8118EC-854D-1E46-8833-FCB916F2FD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58299" y="2738438"/>
            <a:ext cx="8474528" cy="65270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F5AC7D-DB01-6942-A521-0B8AB41AED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84DCD-E640-411F-8B87-E54130459A77}" type="datetimeFigureOut">
              <a:rPr lang="en-PK" smtClean="0"/>
              <a:t>11/11/2024</a:t>
            </a:fld>
            <a:endParaRPr lang="en-P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959DCD-739D-FCCF-D55E-74FAE86A7F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F168EE-1E21-F8C3-8C83-66EAB7867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880B6-CDF2-4B6D-8C5F-785BACEE5C93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5102529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1624F7-2CC8-DE10-31B3-2C17543C90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235" y="547688"/>
            <a:ext cx="17164593" cy="198834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3108AD-EEAB-B3CB-C180-51A1D6EC13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8236" y="2521745"/>
            <a:ext cx="8428128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1AE4BA-B846-BF57-5086-68EB272549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8236" y="3757613"/>
            <a:ext cx="8428128" cy="55268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C8FBC4-C259-3B18-5109-85C68F4BAB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258300" y="2521745"/>
            <a:ext cx="8461464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F75DCC-36F8-778D-5091-A508C544D3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8461464" cy="55268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177B6F-81CD-D653-8C91-14BC6873C2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84DCD-E640-411F-8B87-E54130459A77}" type="datetimeFigureOut">
              <a:rPr lang="en-PK" smtClean="0"/>
              <a:t>11/11/2024</a:t>
            </a:fld>
            <a:endParaRPr lang="en-P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BDCF7F-2919-D23C-BCC3-FA93293EE4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6D4BE8-6F86-2C78-29F8-FE65DA759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880B6-CDF2-4B6D-8C5F-785BACEE5C93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7362570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42B3CE-3CBF-BDFC-2C31-B573B50B4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E4CB3E5-E6F4-8B59-CA31-3714EB4AD7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84DCD-E640-411F-8B87-E54130459A77}" type="datetimeFigureOut">
              <a:rPr lang="en-PK" smtClean="0"/>
              <a:t>11/11/2024</a:t>
            </a:fld>
            <a:endParaRPr lang="en-P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9E8E8D-184F-2AAC-9C9B-EA6CE4774F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2DE941-9BFE-4FE7-AD4B-E09C349EC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880B6-CDF2-4B6D-8C5F-785BACEE5C93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1348151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0A359D-F3E6-7F6B-7A4A-DF0DCCEA9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84DCD-E640-411F-8B87-E54130459A77}" type="datetimeFigureOut">
              <a:rPr lang="en-PK" smtClean="0"/>
              <a:t>11/11/2024</a:t>
            </a:fld>
            <a:endParaRPr lang="en-P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5E3779-D093-F865-F1C5-33FEC8B0E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4097FF-3FAD-6BD3-4247-27BB31055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880B6-CDF2-4B6D-8C5F-785BACEE5C93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146168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F3C80-C408-98F7-282C-9A9AB090A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236" y="685800"/>
            <a:ext cx="6936375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DD9231-78BD-FB3D-DA87-44C9D5CFC0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4782" y="1481138"/>
            <a:ext cx="9944982" cy="7310438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3AAC24-33DF-C5B1-BE77-FC39EC9D13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8236" y="3086100"/>
            <a:ext cx="6936375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1BFFD6-8F0E-4186-D97A-F116703E5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84DCD-E640-411F-8B87-E54130459A77}" type="datetimeFigureOut">
              <a:rPr lang="en-PK" smtClean="0"/>
              <a:t>11/11/2024</a:t>
            </a:fld>
            <a:endParaRPr lang="en-P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2A2F9E-FEE2-62DA-EB4C-2630EAFA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F2F3BE-0207-998A-4760-6F58E1BBBB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880B6-CDF2-4B6D-8C5F-785BACEE5C93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5111663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A91DB6-039D-F562-8A00-3B19D8267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236" y="685800"/>
            <a:ext cx="6838404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B5A75F-7770-EC2F-4F05-C2F3E8CECA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774782" y="1481138"/>
            <a:ext cx="9944982" cy="7310438"/>
          </a:xfrm>
        </p:spPr>
        <p:txBody>
          <a:bodyPr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US"/>
              <a:t>Click icon to add picture</a:t>
            </a:r>
            <a:endParaRPr lang="en-P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EFE471-5B36-2794-D65A-3E5D8C0E49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8236" y="3086100"/>
            <a:ext cx="6838404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D76629-CFE0-3FC5-BA3E-6BDAE122EF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84DCD-E640-411F-8B87-E54130459A77}" type="datetimeFigureOut">
              <a:rPr lang="en-PK" smtClean="0"/>
              <a:t>11/11/2024</a:t>
            </a:fld>
            <a:endParaRPr lang="en-P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5B25A8-DCD9-2D43-29D7-89F732C35D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37EB96-B842-18A8-75F4-9D50127CC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880B6-CDF2-4B6D-8C5F-785BACEE5C93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5683461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whiteboard">
            <a:extLst>
              <a:ext uri="{FF2B5EF4-FFF2-40B4-BE49-F238E27FC236}">
                <a16:creationId xmlns:a16="http://schemas.microsoft.com/office/drawing/2014/main" id="{912855FF-3275-75C3-268D-2BC2761BF6F0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2314E1-BEFC-2C9F-AB83-6A3C78FF75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235" y="547688"/>
            <a:ext cx="17164595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K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7162EC-F11E-BFE4-9010-81A6839BBC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8235" y="2738438"/>
            <a:ext cx="17164595" cy="6527007"/>
          </a:xfrm>
          <a:prstGeom prst="rect">
            <a:avLst/>
          </a:prstGeom>
        </p:spPr>
        <p:txBody>
          <a:bodyPr vert="horz" lIns="45720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F3A974-57F2-92CA-4C0C-A0674EC6E6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8235" y="9534526"/>
            <a:ext cx="4157256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284DCD-E640-411F-8B87-E54130459A77}" type="datetimeFigureOut">
              <a:rPr lang="en-PK" smtClean="0"/>
              <a:t>11/11/2024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ABFBB2-BE50-757E-1F24-9E7F4A092E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57900" y="9534526"/>
            <a:ext cx="61722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4DEF7A-D18B-137A-BEC2-709D2B15F7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601707" y="9534526"/>
            <a:ext cx="4131122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4880B6-CDF2-4B6D-8C5F-785BACEE5C93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5703608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78" r:id="rId13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accent6">
              <a:lumMod val="60000"/>
              <a:lumOff val="40000"/>
            </a:schemeClr>
          </a:solidFill>
          <a:latin typeface="Roboto" panose="02000000000000000000" pitchFamily="2" charset="0"/>
          <a:ea typeface="Roboto" panose="02000000000000000000" pitchFamily="2" charset="0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Clr>
          <a:schemeClr val="accent6"/>
        </a:buClr>
        <a:buFont typeface="Roboto" panose="02000000000000000000" pitchFamily="2" charset="0"/>
        <a:buChar char="҉"/>
        <a:defRPr sz="4200" kern="1200">
          <a:solidFill>
            <a:schemeClr val="accent6">
              <a:lumMod val="60000"/>
              <a:lumOff val="40000"/>
            </a:schemeClr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Clr>
          <a:schemeClr val="accent6"/>
        </a:buClr>
        <a:buFont typeface="Roboto" panose="02000000000000000000" pitchFamily="2" charset="0"/>
        <a:buChar char="҉"/>
        <a:defRPr sz="3600" kern="1200">
          <a:solidFill>
            <a:schemeClr val="accent6">
              <a:lumMod val="60000"/>
              <a:lumOff val="40000"/>
            </a:schemeClr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Clr>
          <a:schemeClr val="accent6"/>
        </a:buClr>
        <a:buFont typeface="Roboto" panose="02000000000000000000" pitchFamily="2" charset="0"/>
        <a:buChar char="҉"/>
        <a:defRPr sz="3000" kern="1200">
          <a:solidFill>
            <a:schemeClr val="accent6">
              <a:lumMod val="60000"/>
              <a:lumOff val="40000"/>
            </a:schemeClr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Clr>
          <a:schemeClr val="accent6"/>
        </a:buClr>
        <a:buFont typeface="Roboto" panose="02000000000000000000" pitchFamily="2" charset="0"/>
        <a:buChar char="҉"/>
        <a:defRPr sz="2700" kern="1200">
          <a:solidFill>
            <a:schemeClr val="accent6">
              <a:lumMod val="60000"/>
              <a:lumOff val="40000"/>
            </a:schemeClr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Clr>
          <a:schemeClr val="accent6"/>
        </a:buClr>
        <a:buFont typeface="Roboto" panose="02000000000000000000" pitchFamily="2" charset="0"/>
        <a:buChar char="҉"/>
        <a:defRPr sz="2700" kern="1200">
          <a:solidFill>
            <a:schemeClr val="accent6">
              <a:lumMod val="60000"/>
              <a:lumOff val="40000"/>
            </a:schemeClr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PK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6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3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4.xml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5.xml"/><Relationship Id="rId1" Type="http://schemas.openxmlformats.org/officeDocument/2006/relationships/slideLayout" Target="../slideLayouts/slideLayout3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6.xml"/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7.xml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8.xml"/><Relationship Id="rId1" Type="http://schemas.openxmlformats.org/officeDocument/2006/relationships/slideLayout" Target="../slideLayouts/slideLayout3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0.xml"/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1.xml"/><Relationship Id="rId1" Type="http://schemas.openxmlformats.org/officeDocument/2006/relationships/slideLayout" Target="../slideLayouts/slideLayout3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2.xml"/><Relationship Id="rId1" Type="http://schemas.openxmlformats.org/officeDocument/2006/relationships/slideLayout" Target="../slideLayouts/slideLayout13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3.xml"/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4.xml"/><Relationship Id="rId1" Type="http://schemas.openxmlformats.org/officeDocument/2006/relationships/slideLayout" Target="../slideLayouts/slideLayout3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5.xml"/><Relationship Id="rId1" Type="http://schemas.openxmlformats.org/officeDocument/2006/relationships/slideLayout" Target="../slideLayouts/slideLayout6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6.xml"/><Relationship Id="rId1" Type="http://schemas.openxmlformats.org/officeDocument/2006/relationships/slideLayout" Target="../slideLayouts/slideLayout3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7.xml"/><Relationship Id="rId1" Type="http://schemas.openxmlformats.org/officeDocument/2006/relationships/slideLayout" Target="../slideLayouts/slideLayout6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8.xml"/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9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0.xml"/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1.xml"/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2.xml"/><Relationship Id="rId1" Type="http://schemas.openxmlformats.org/officeDocument/2006/relationships/slideLayout" Target="../slideLayouts/slideLayout3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3.xml"/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4.xml"/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5.xml"/><Relationship Id="rId1" Type="http://schemas.openxmlformats.org/officeDocument/2006/relationships/slideLayout" Target="../slideLayouts/slideLayout3.xml"/></Relationships>
</file>

<file path=ppt/slides/_rels/slide1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6.xml"/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7.xml"/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8.xml"/><Relationship Id="rId1" Type="http://schemas.openxmlformats.org/officeDocument/2006/relationships/slideLayout" Target="../slideLayouts/slideLayout3.xml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9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0.xml"/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1.xml"/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2.xml"/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3.xml"/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4.xml"/><Relationship Id="rId1" Type="http://schemas.openxmlformats.org/officeDocument/2006/relationships/slideLayout" Target="../slideLayouts/slideLayout13.xml"/></Relationships>
</file>

<file path=ppt/slides/_rels/slide1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5.xml"/><Relationship Id="rId1" Type="http://schemas.openxmlformats.org/officeDocument/2006/relationships/slideLayout" Target="../slideLayouts/slideLayout2.xml"/></Relationships>
</file>

<file path=ppt/slides/_rels/slide1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6.xml"/><Relationship Id="rId1" Type="http://schemas.openxmlformats.org/officeDocument/2006/relationships/slideLayout" Target="../slideLayouts/slideLayout2.xml"/></Relationships>
</file>

<file path=ppt/slides/_rels/slide1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7.xml"/><Relationship Id="rId1" Type="http://schemas.openxmlformats.org/officeDocument/2006/relationships/slideLayout" Target="../slideLayouts/slideLayout6.xml"/></Relationships>
</file>

<file path=ppt/slides/_rels/slide1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8.xml"/><Relationship Id="rId1" Type="http://schemas.openxmlformats.org/officeDocument/2006/relationships/slideLayout" Target="../slideLayouts/slideLayout6.xml"/></Relationships>
</file>

<file path=ppt/slides/_rels/slide1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9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0.xml"/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1.xml"/><Relationship Id="rId1" Type="http://schemas.openxmlformats.org/officeDocument/2006/relationships/slideLayout" Target="../slideLayouts/slideLayout3.xml"/></Relationships>
</file>

<file path=ppt/slides/_rels/slide1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2.xml"/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1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3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3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3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6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3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3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6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3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3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6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8.xml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Section 5 – </a:t>
            </a:r>
            <a:r>
              <a:rPr lang="en-GB" dirty="0" err="1"/>
              <a:t>Sprooky</a:t>
            </a:r>
            <a:r>
              <a:rPr lang="en-GB" dirty="0"/>
              <a:t> the Rocket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Game Screen</a:t>
            </a:r>
            <a:endParaRPr/>
          </a:p>
        </p:txBody>
      </p:sp>
      <p:sp>
        <p:nvSpPr>
          <p:cNvPr id="195" name="Google Shape;195;p28"/>
          <p:cNvSpPr/>
          <p:nvPr/>
        </p:nvSpPr>
        <p:spPr>
          <a:xfrm>
            <a:off x="2824150" y="2246475"/>
            <a:ext cx="12115200" cy="6466800"/>
          </a:xfrm>
          <a:prstGeom prst="rect">
            <a:avLst/>
          </a:prstGeom>
          <a:solidFill>
            <a:schemeClr val="lt2"/>
          </a:solidFill>
          <a:ln w="114300" cap="flat" cmpd="sng">
            <a:solidFill>
              <a:srgbClr val="3D85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28"/>
          <p:cNvSpPr/>
          <p:nvPr/>
        </p:nvSpPr>
        <p:spPr>
          <a:xfrm>
            <a:off x="2824150" y="6939750"/>
            <a:ext cx="12115200" cy="1773600"/>
          </a:xfrm>
          <a:prstGeom prst="rect">
            <a:avLst/>
          </a:prstGeom>
          <a:solidFill>
            <a:srgbClr val="783F0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28"/>
          <p:cNvSpPr/>
          <p:nvPr/>
        </p:nvSpPr>
        <p:spPr>
          <a:xfrm>
            <a:off x="2824150" y="5624350"/>
            <a:ext cx="3178800" cy="1364400"/>
          </a:xfrm>
          <a:prstGeom prst="rect">
            <a:avLst/>
          </a:prstGeom>
          <a:solidFill>
            <a:srgbClr val="783F0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28"/>
          <p:cNvSpPr/>
          <p:nvPr/>
        </p:nvSpPr>
        <p:spPr>
          <a:xfrm>
            <a:off x="7738025" y="2246475"/>
            <a:ext cx="1894200" cy="2824200"/>
          </a:xfrm>
          <a:prstGeom prst="rect">
            <a:avLst/>
          </a:prstGeom>
          <a:solidFill>
            <a:srgbClr val="783F0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28"/>
          <p:cNvSpPr/>
          <p:nvPr/>
        </p:nvSpPr>
        <p:spPr>
          <a:xfrm>
            <a:off x="9632225" y="3903975"/>
            <a:ext cx="1894200" cy="1166700"/>
          </a:xfrm>
          <a:prstGeom prst="rect">
            <a:avLst/>
          </a:prstGeom>
          <a:solidFill>
            <a:srgbClr val="783F0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28"/>
          <p:cNvSpPr/>
          <p:nvPr/>
        </p:nvSpPr>
        <p:spPr>
          <a:xfrm rot="3985778">
            <a:off x="4577016" y="4386085"/>
            <a:ext cx="498306" cy="475190"/>
          </a:xfrm>
          <a:prstGeom prst="lightningBolt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28"/>
          <p:cNvSpPr/>
          <p:nvPr/>
        </p:nvSpPr>
        <p:spPr>
          <a:xfrm>
            <a:off x="14093475" y="2246475"/>
            <a:ext cx="846000" cy="4742400"/>
          </a:xfrm>
          <a:prstGeom prst="rect">
            <a:avLst/>
          </a:prstGeom>
          <a:solidFill>
            <a:srgbClr val="783F0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28"/>
          <p:cNvSpPr/>
          <p:nvPr/>
        </p:nvSpPr>
        <p:spPr>
          <a:xfrm rot="1798544">
            <a:off x="5118259" y="3726925"/>
            <a:ext cx="387885" cy="324850"/>
          </a:xfrm>
          <a:prstGeom prst="triangle">
            <a:avLst>
              <a:gd name="adj" fmla="val 50000"/>
            </a:avLst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28"/>
          <p:cNvSpPr/>
          <p:nvPr/>
        </p:nvSpPr>
        <p:spPr>
          <a:xfrm rot="1968981">
            <a:off x="4888425" y="3962914"/>
            <a:ext cx="381955" cy="558621"/>
          </a:xfrm>
          <a:prstGeom prst="rect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8"/>
          <p:cNvSpPr txBox="1"/>
          <p:nvPr/>
        </p:nvSpPr>
        <p:spPr>
          <a:xfrm>
            <a:off x="3260725" y="4524900"/>
            <a:ext cx="846000" cy="109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0">
                <a:solidFill>
                  <a:schemeClr val="accent2"/>
                </a:solidFill>
              </a:rPr>
              <a:t>A</a:t>
            </a:r>
            <a:endParaRPr sz="6000">
              <a:solidFill>
                <a:schemeClr val="accent2"/>
              </a:solidFill>
            </a:endParaRPr>
          </a:p>
        </p:txBody>
      </p:sp>
      <p:sp>
        <p:nvSpPr>
          <p:cNvPr id="205" name="Google Shape;205;p28"/>
          <p:cNvSpPr txBox="1"/>
          <p:nvPr/>
        </p:nvSpPr>
        <p:spPr>
          <a:xfrm>
            <a:off x="10084675" y="2685400"/>
            <a:ext cx="846000" cy="109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0">
                <a:solidFill>
                  <a:schemeClr val="accent2"/>
                </a:solidFill>
              </a:rPr>
              <a:t>B</a:t>
            </a:r>
            <a:endParaRPr sz="6000">
              <a:solidFill>
                <a:schemeClr val="accent2"/>
              </a:solidFill>
            </a:endParaRPr>
          </a:p>
        </p:txBody>
      </p:sp>
      <p:sp>
        <p:nvSpPr>
          <p:cNvPr id="206" name="Google Shape;206;p28"/>
          <p:cNvSpPr/>
          <p:nvPr/>
        </p:nvSpPr>
        <p:spPr>
          <a:xfrm>
            <a:off x="11591050" y="4298700"/>
            <a:ext cx="2442900" cy="40920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rgbClr val="CC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28"/>
          <p:cNvSpPr/>
          <p:nvPr/>
        </p:nvSpPr>
        <p:spPr>
          <a:xfrm>
            <a:off x="12415350" y="4126950"/>
            <a:ext cx="764100" cy="752700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28"/>
          <p:cNvSpPr/>
          <p:nvPr/>
        </p:nvSpPr>
        <p:spPr>
          <a:xfrm>
            <a:off x="2988025" y="7048900"/>
            <a:ext cx="1118700" cy="1323300"/>
          </a:xfrm>
          <a:prstGeom prst="leftArrow">
            <a:avLst>
              <a:gd name="adj1" fmla="val 50000"/>
              <a:gd name="adj2" fmla="val 50000"/>
            </a:avLst>
          </a:prstGeom>
          <a:solidFill>
            <a:srgbClr val="000000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28"/>
          <p:cNvSpPr/>
          <p:nvPr/>
        </p:nvSpPr>
        <p:spPr>
          <a:xfrm rot="10800000">
            <a:off x="4364325" y="7048900"/>
            <a:ext cx="1118700" cy="1323300"/>
          </a:xfrm>
          <a:prstGeom prst="leftArrow">
            <a:avLst>
              <a:gd name="adj1" fmla="val 50000"/>
              <a:gd name="adj2" fmla="val 50000"/>
            </a:avLst>
          </a:prstGeom>
          <a:solidFill>
            <a:srgbClr val="000000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28"/>
          <p:cNvSpPr/>
          <p:nvPr/>
        </p:nvSpPr>
        <p:spPr>
          <a:xfrm rot="5400000">
            <a:off x="13398475" y="7164900"/>
            <a:ext cx="1118700" cy="1323300"/>
          </a:xfrm>
          <a:prstGeom prst="lef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28"/>
          <p:cNvSpPr txBox="1"/>
          <p:nvPr/>
        </p:nvSpPr>
        <p:spPr>
          <a:xfrm>
            <a:off x="13296175" y="8945325"/>
            <a:ext cx="1479600" cy="7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FFFFFF"/>
                </a:solidFill>
              </a:rPr>
              <a:t>Boost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212" name="Google Shape;212;p28"/>
          <p:cNvSpPr txBox="1"/>
          <p:nvPr/>
        </p:nvSpPr>
        <p:spPr>
          <a:xfrm>
            <a:off x="2980450" y="8824850"/>
            <a:ext cx="921600" cy="7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FFFFFF"/>
                </a:solidFill>
              </a:rPr>
              <a:t>Left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213" name="Google Shape;213;p28"/>
          <p:cNvSpPr txBox="1"/>
          <p:nvPr/>
        </p:nvSpPr>
        <p:spPr>
          <a:xfrm>
            <a:off x="4462875" y="8805550"/>
            <a:ext cx="1185300" cy="7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FFFFFF"/>
                </a:solidFill>
              </a:rPr>
              <a:t>Right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214" name="Google Shape;214;p28"/>
          <p:cNvSpPr txBox="1"/>
          <p:nvPr/>
        </p:nvSpPr>
        <p:spPr>
          <a:xfrm>
            <a:off x="15263125" y="4126950"/>
            <a:ext cx="2063700" cy="7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FFFFFF"/>
                </a:solidFill>
              </a:rPr>
              <a:t>Moving obstacles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215" name="Google Shape;215;p28"/>
          <p:cNvSpPr txBox="1"/>
          <p:nvPr/>
        </p:nvSpPr>
        <p:spPr>
          <a:xfrm>
            <a:off x="1530325" y="2478450"/>
            <a:ext cx="1118700" cy="7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FFFFFF"/>
                </a:solidFill>
              </a:rPr>
              <a:t>Fuel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216" name="Google Shape;216;p28"/>
          <p:cNvSpPr txBox="1"/>
          <p:nvPr/>
        </p:nvSpPr>
        <p:spPr>
          <a:xfrm>
            <a:off x="2835625" y="2152050"/>
            <a:ext cx="1479600" cy="109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999</a:t>
            </a:r>
            <a:endParaRPr sz="6000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7" name="Google Shape;217;p28"/>
          <p:cNvSpPr txBox="1"/>
          <p:nvPr/>
        </p:nvSpPr>
        <p:spPr>
          <a:xfrm>
            <a:off x="5843825" y="3231150"/>
            <a:ext cx="1894200" cy="7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Shooting</a:t>
            </a:r>
            <a:endParaRPr sz="3000"/>
          </a:p>
        </p:txBody>
      </p:sp>
      <p:sp>
        <p:nvSpPr>
          <p:cNvPr id="218" name="Google Shape;218;p28"/>
          <p:cNvSpPr txBox="1"/>
          <p:nvPr/>
        </p:nvSpPr>
        <p:spPr>
          <a:xfrm>
            <a:off x="9632225" y="5811525"/>
            <a:ext cx="2815200" cy="7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Power Ups</a:t>
            </a:r>
            <a:endParaRPr sz="3000"/>
          </a:p>
        </p:txBody>
      </p:sp>
      <p:sp>
        <p:nvSpPr>
          <p:cNvPr id="219" name="Google Shape;219;p28"/>
          <p:cNvSpPr/>
          <p:nvPr/>
        </p:nvSpPr>
        <p:spPr>
          <a:xfrm>
            <a:off x="8589400" y="5444325"/>
            <a:ext cx="1185300" cy="1253988"/>
          </a:xfrm>
          <a:prstGeom prst="irregularSeal2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20" name="Google Shape;220;p28"/>
          <p:cNvCxnSpPr/>
          <p:nvPr/>
        </p:nvCxnSpPr>
        <p:spPr>
          <a:xfrm rot="10800000" flipH="1">
            <a:off x="5500200" y="2392000"/>
            <a:ext cx="839400" cy="12180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4" name="Google Shape;1234;p14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Pros and Cons of Tags</a:t>
            </a:r>
            <a:endParaRPr/>
          </a:p>
        </p:txBody>
      </p:sp>
      <p:graphicFrame>
        <p:nvGraphicFramePr>
          <p:cNvPr id="1235" name="Google Shape;1235;p146"/>
          <p:cNvGraphicFramePr/>
          <p:nvPr/>
        </p:nvGraphicFramePr>
        <p:xfrm>
          <a:off x="1506200" y="3459995"/>
          <a:ext cx="15351700" cy="3517150"/>
        </p:xfrm>
        <a:graphic>
          <a:graphicData uri="http://schemas.openxmlformats.org/drawingml/2006/table">
            <a:tbl>
              <a:tblPr>
                <a:noFill/>
                <a:tableStyleId>{76C1C088-636A-49D1-9BCD-40F1CB2C5EF3}</a:tableStyleId>
              </a:tblPr>
              <a:tblGrid>
                <a:gridCol w="7675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75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82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3600" b="1">
                          <a:solidFill>
                            <a:srgbClr val="00FF00"/>
                          </a:solidFill>
                        </a:rPr>
                        <a:t>Pros</a:t>
                      </a:r>
                      <a:endParaRPr sz="3600" b="1">
                        <a:solidFill>
                          <a:srgbClr val="00FF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3600" b="1">
                          <a:solidFill>
                            <a:srgbClr val="FF0000"/>
                          </a:solidFill>
                        </a:rPr>
                        <a:t>Cons</a:t>
                      </a:r>
                      <a:endParaRPr sz="3600" b="1">
                        <a:solidFill>
                          <a:srgbClr val="FF0000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78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3600">
                          <a:solidFill>
                            <a:srgbClr val="00FF00"/>
                          </a:solidFill>
                        </a:rPr>
                        <a:t>Just one per game object</a:t>
                      </a:r>
                      <a:endParaRPr sz="3600">
                        <a:solidFill>
                          <a:srgbClr val="00FF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3600">
                          <a:solidFill>
                            <a:srgbClr val="FF0000"/>
                          </a:solidFill>
                        </a:rPr>
                        <a:t>Is based on a string</a:t>
                      </a:r>
                      <a:endParaRPr sz="3600">
                        <a:solidFill>
                          <a:srgbClr val="FF0000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78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3600">
                          <a:solidFill>
                            <a:srgbClr val="00FF00"/>
                          </a:solidFill>
                        </a:rPr>
                        <a:t>Very simple to use in Inspector</a:t>
                      </a:r>
                      <a:endParaRPr sz="3600">
                        <a:solidFill>
                          <a:srgbClr val="00FF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3600">
                          <a:solidFill>
                            <a:srgbClr val="FF0000"/>
                          </a:solidFill>
                        </a:rPr>
                        <a:t>Have to rename in 2 places</a:t>
                      </a:r>
                      <a:endParaRPr sz="3600">
                        <a:solidFill>
                          <a:srgbClr val="FF0000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78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3600">
                          <a:solidFill>
                            <a:srgbClr val="00FF00"/>
                          </a:solidFill>
                        </a:rPr>
                        <a:t>Makes for clear code</a:t>
                      </a:r>
                      <a:endParaRPr sz="3600">
                        <a:solidFill>
                          <a:srgbClr val="00FF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3600">
                          <a:solidFill>
                            <a:srgbClr val="FF0000"/>
                          </a:solidFill>
                        </a:rPr>
                        <a:t>Nothing “keeps you honest”</a:t>
                      </a:r>
                      <a:endParaRPr sz="3600">
                        <a:solidFill>
                          <a:srgbClr val="FF0000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p14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Write Collision Logic</a:t>
            </a:r>
            <a:endParaRPr/>
          </a:p>
        </p:txBody>
      </p:sp>
      <p:sp>
        <p:nvSpPr>
          <p:cNvPr id="1241" name="Google Shape;1241;p147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  <a:buSzPts val="5400"/>
            </a:pPr>
            <a:r>
              <a:rPr lang="en-GB" dirty="0"/>
              <a:t>Your collisions should </a:t>
            </a:r>
            <a:r>
              <a:rPr lang="en-GB" b="1" dirty="0"/>
              <a:t>log</a:t>
            </a:r>
            <a:r>
              <a:rPr lang="en-GB" dirty="0"/>
              <a:t> either “dead” or “OK”.</a:t>
            </a:r>
            <a:endParaRPr dirty="0"/>
          </a:p>
          <a:p>
            <a:pPr>
              <a:lnSpc>
                <a:spcPct val="150000"/>
              </a:lnSpc>
              <a:spcBef>
                <a:spcPts val="0"/>
              </a:spcBef>
              <a:buSzPts val="5400"/>
            </a:pPr>
            <a:r>
              <a:rPr lang="en-GB" dirty="0"/>
              <a:t>Allow for future tags (e.g. Fuel).</a:t>
            </a:r>
            <a:endParaRPr dirty="0"/>
          </a:p>
          <a:p>
            <a:pPr>
              <a:lnSpc>
                <a:spcPct val="150000"/>
              </a:lnSpc>
              <a:spcBef>
                <a:spcPts val="0"/>
              </a:spcBef>
              <a:buSzPts val="5400"/>
            </a:pPr>
            <a:r>
              <a:rPr lang="en-GB" dirty="0"/>
              <a:t>opt-in to Friendly tag.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"/>
                                        <p:tgtEl>
                                          <p:spTgt spid="12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00"/>
                                        <p:tgtEl>
                                          <p:spTgt spid="12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00"/>
                                        <p:tgtEl>
                                          <p:spTgt spid="12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6" name="Google Shape;1246;p148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Basic Level Design</a:t>
            </a:r>
            <a:endParaRPr/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D635D97E-0F71-0878-BE57-977D548A6E5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5" name="Google Shape;1255;p14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Designing Our First Level</a:t>
            </a:r>
            <a:endParaRPr/>
          </a:p>
        </p:txBody>
      </p:sp>
      <p:sp>
        <p:nvSpPr>
          <p:cNvPr id="1256" name="Google Shape;1256;p149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>
              <a:spcBef>
                <a:spcPts val="0"/>
              </a:spcBef>
              <a:buSzPts val="5400"/>
            </a:pPr>
            <a:r>
              <a:rPr lang="en-GB" dirty="0"/>
              <a:t>Levels are a series of interesting moments.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Always refer back to your game design intention for Player Experience.</a:t>
            </a:r>
            <a:endParaRPr dirty="0"/>
          </a:p>
          <a:p>
            <a:pPr marL="952500" lvl="1" indent="-571500">
              <a:spcBef>
                <a:spcPts val="0"/>
              </a:spcBef>
              <a:buSzPts val="4800"/>
            </a:pPr>
            <a:r>
              <a:rPr lang="en-GB" dirty="0"/>
              <a:t>Our is: “Skilled rocket pilot”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There is an ongoing tension between gameplay tuning and level tuning.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"/>
                                        <p:tgtEl>
                                          <p:spTgt spid="12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00"/>
                                        <p:tgtEl>
                                          <p:spTgt spid="12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00"/>
                                        <p:tgtEl>
                                          <p:spTgt spid="12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200"/>
                                        <p:tgtEl>
                                          <p:spTgt spid="12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1" name="Google Shape;1261;p15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Create An Interesting Moment</a:t>
            </a:r>
            <a:endParaRPr/>
          </a:p>
        </p:txBody>
      </p:sp>
      <p:sp>
        <p:nvSpPr>
          <p:cNvPr id="1262" name="Google Shape;1262;p150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>
              <a:spcBef>
                <a:spcPts val="0"/>
              </a:spcBef>
              <a:buSzPts val="5400"/>
            </a:pPr>
            <a:r>
              <a:rPr lang="en-GB" dirty="0"/>
              <a:t>Refine your camera if need be.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Place start, finish and obstacles to create an interesting moment.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Playtesting and refine.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"/>
                                        <p:tgtEl>
                                          <p:spTgt spid="12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00"/>
                                        <p:tgtEl>
                                          <p:spTgt spid="12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00"/>
                                        <p:tgtEl>
                                          <p:spTgt spid="12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7" name="Google Shape;1267;p151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Design Levels And Variation</a:t>
            </a:r>
            <a:endParaRPr dirty="0"/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03B5C114-3559-2E0F-8BC7-F49C69D32AA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6" name="Google Shape;1276;p15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As Indie Developers...</a:t>
            </a:r>
            <a:endParaRPr/>
          </a:p>
        </p:txBody>
      </p:sp>
      <p:sp>
        <p:nvSpPr>
          <p:cNvPr id="1277" name="Google Shape;1277;p152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>
              <a:spcBef>
                <a:spcPts val="0"/>
              </a:spcBef>
              <a:buSzPts val="5400"/>
            </a:pPr>
            <a:r>
              <a:rPr lang="en-GB" dirty="0"/>
              <a:t>Try to use what we have to make new / different / better gameplay before adding features.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What are our current design levers?</a:t>
            </a:r>
            <a:endParaRPr dirty="0"/>
          </a:p>
          <a:p>
            <a:pPr marL="952500" lvl="1" indent="-571500">
              <a:spcBef>
                <a:spcPts val="0"/>
              </a:spcBef>
              <a:buSzPts val="4800"/>
            </a:pPr>
            <a:r>
              <a:rPr lang="en-GB" dirty="0"/>
              <a:t>Rotation, thrust, gravity, size, level layout, lighting, friendly / unfriendly, camera, goal...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When prototyping, go to the extremes.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"/>
                                        <p:tgtEl>
                                          <p:spTgt spid="12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00"/>
                                        <p:tgtEl>
                                          <p:spTgt spid="12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00"/>
                                        <p:tgtEl>
                                          <p:spTgt spid="12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200"/>
                                        <p:tgtEl>
                                          <p:spTgt spid="127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2" name="Google Shape;1282;p15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Prototype Something Fresh</a:t>
            </a:r>
            <a:endParaRPr/>
          </a:p>
        </p:txBody>
      </p:sp>
      <p:sp>
        <p:nvSpPr>
          <p:cNvPr id="1283" name="Google Shape;1283;p153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>
              <a:spcBef>
                <a:spcPts val="0"/>
              </a:spcBef>
              <a:buSzPts val="5400"/>
            </a:pPr>
            <a:r>
              <a:rPr lang="en-GB" dirty="0"/>
              <a:t>Pull your design levers to create something different to us.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Remember to commit to your repo beforehand, in case you need to revert!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"/>
                                        <p:tgtEl>
                                          <p:spTgt spid="12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00"/>
                                        <p:tgtEl>
                                          <p:spTgt spid="12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15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Making A Second Level</a:t>
            </a:r>
            <a:endParaRPr/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AB091474-9830-6524-9E75-202072EE789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7" name="Google Shape;1297;p15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Some Options For Multiple Levels</a:t>
            </a:r>
            <a:endParaRPr/>
          </a:p>
        </p:txBody>
      </p:sp>
      <p:sp>
        <p:nvSpPr>
          <p:cNvPr id="1298" name="Google Shape;1298;p155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>
              <a:spcBef>
                <a:spcPts val="0"/>
              </a:spcBef>
              <a:buSzPts val="5400"/>
            </a:pPr>
            <a:r>
              <a:rPr lang="en-GB" dirty="0"/>
              <a:t>Create a new Unity scene for each level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Place all the levels in one scene and retarget the camera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Stitch the levels one after another and use a scrolling camera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"/>
                                        <p:tgtEl>
                                          <p:spTgt spid="12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00"/>
                                        <p:tgtEl>
                                          <p:spTgt spid="12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00"/>
                                        <p:tgtEl>
                                          <p:spTgt spid="12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Sketch Our Onion Design </a:t>
            </a:r>
            <a:endParaRPr/>
          </a:p>
        </p:txBody>
      </p:sp>
      <p:sp>
        <p:nvSpPr>
          <p:cNvPr id="226" name="Google Shape;226;p29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>
              <a:spcBef>
                <a:spcPts val="0"/>
              </a:spcBef>
              <a:buSzPts val="5400"/>
            </a:pPr>
            <a:r>
              <a:rPr lang="en-GB" dirty="0"/>
              <a:t>What do you believe is the single most important feature of our game?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What is next most important?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2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"/>
                                        <p:tgtEl>
                                          <p:spTgt spid="2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3" name="Google Shape;1303;p15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Create A Second Level</a:t>
            </a:r>
            <a:endParaRPr/>
          </a:p>
        </p:txBody>
      </p:sp>
      <p:sp>
        <p:nvSpPr>
          <p:cNvPr id="1304" name="Google Shape;1304;p156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>
              <a:spcBef>
                <a:spcPts val="0"/>
              </a:spcBef>
              <a:buSzPts val="5400"/>
            </a:pPr>
            <a:r>
              <a:rPr lang="en-GB" dirty="0"/>
              <a:t>Duplicate your scene.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Create a new level based upon a different type of moment.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"/>
                                        <p:tgtEl>
                                          <p:spTgt spid="13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00"/>
                                        <p:tgtEl>
                                          <p:spTgt spid="130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9" name="Google Shape;1309;p157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Prefabs In Detail</a:t>
            </a:r>
            <a:endParaRPr/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CC072342-F2DF-6BB4-B7FC-BFB00A62BF4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8" name="Google Shape;1318;p158"/>
          <p:cNvSpPr/>
          <p:nvPr/>
        </p:nvSpPr>
        <p:spPr>
          <a:xfrm>
            <a:off x="1633738" y="3709875"/>
            <a:ext cx="15020400" cy="2529300"/>
          </a:xfrm>
          <a:prstGeom prst="rect">
            <a:avLst/>
          </a:prstGeom>
          <a:solidFill>
            <a:srgbClr val="99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9" name="Google Shape;1319;p158"/>
          <p:cNvSpPr/>
          <p:nvPr/>
        </p:nvSpPr>
        <p:spPr>
          <a:xfrm>
            <a:off x="8896138" y="6971725"/>
            <a:ext cx="7758000" cy="2529300"/>
          </a:xfrm>
          <a:prstGeom prst="rect">
            <a:avLst/>
          </a:prstGeom>
          <a:solidFill>
            <a:srgbClr val="99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rgbClr val="FF9900"/>
              </a:solidFill>
            </a:endParaRPr>
          </a:p>
        </p:txBody>
      </p:sp>
      <p:sp>
        <p:nvSpPr>
          <p:cNvPr id="1320" name="Google Shape;1320;p158"/>
          <p:cNvSpPr/>
          <p:nvPr/>
        </p:nvSpPr>
        <p:spPr>
          <a:xfrm>
            <a:off x="3330075" y="1393825"/>
            <a:ext cx="2225100" cy="2103600"/>
          </a:xfrm>
          <a:prstGeom prst="cube">
            <a:avLst>
              <a:gd name="adj" fmla="val 25000"/>
            </a:avLst>
          </a:prstGeom>
          <a:solidFill>
            <a:srgbClr val="4A86E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A86E8"/>
              </a:solidFill>
            </a:endParaRPr>
          </a:p>
        </p:txBody>
      </p:sp>
      <p:sp>
        <p:nvSpPr>
          <p:cNvPr id="1321" name="Google Shape;1321;p158"/>
          <p:cNvSpPr txBox="1"/>
          <p:nvPr/>
        </p:nvSpPr>
        <p:spPr>
          <a:xfrm>
            <a:off x="1996888" y="3709875"/>
            <a:ext cx="4891500" cy="27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>
                <a:solidFill>
                  <a:srgbClr val="0000FF"/>
                </a:solidFill>
              </a:rPr>
              <a:t>Position &amp; Rotation</a:t>
            </a:r>
            <a:endParaRPr sz="3600">
              <a:solidFill>
                <a:srgbClr val="0000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>
                <a:solidFill>
                  <a:srgbClr val="0000FF"/>
                </a:solidFill>
              </a:rPr>
              <a:t>All other details</a:t>
            </a:r>
            <a:endParaRPr sz="3600">
              <a:solidFill>
                <a:srgbClr val="0000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rgbClr val="FF99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.unity </a:t>
            </a:r>
            <a:r>
              <a:rPr lang="en-GB" sz="3600">
                <a:solidFill>
                  <a:srgbClr val="FFFFFF"/>
                </a:solidFill>
              </a:rPr>
              <a:t>scene file</a:t>
            </a:r>
            <a:endParaRPr sz="3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22" name="Google Shape;1322;p158"/>
          <p:cNvSpPr/>
          <p:nvPr/>
        </p:nvSpPr>
        <p:spPr>
          <a:xfrm>
            <a:off x="11556450" y="1393825"/>
            <a:ext cx="2225100" cy="2103600"/>
          </a:xfrm>
          <a:prstGeom prst="cube">
            <a:avLst>
              <a:gd name="adj" fmla="val 25000"/>
            </a:avLst>
          </a:prstGeom>
          <a:solidFill>
            <a:srgbClr val="4A86E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A86E8"/>
              </a:solidFill>
            </a:endParaRPr>
          </a:p>
        </p:txBody>
      </p:sp>
      <p:sp>
        <p:nvSpPr>
          <p:cNvPr id="1323" name="Google Shape;1323;p158"/>
          <p:cNvSpPr txBox="1"/>
          <p:nvPr/>
        </p:nvSpPr>
        <p:spPr>
          <a:xfrm>
            <a:off x="9434488" y="7340625"/>
            <a:ext cx="6274200" cy="18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>
                <a:solidFill>
                  <a:srgbClr val="0000FF"/>
                </a:solidFill>
              </a:rPr>
              <a:t>All other details</a:t>
            </a:r>
            <a:endParaRPr sz="3600">
              <a:solidFill>
                <a:srgbClr val="0000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rgbClr val="FF99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>
                <a:solidFill>
                  <a:srgbClr val="FFFFFF"/>
                </a:solidFill>
              </a:rPr>
              <a:t>New .prefab file</a:t>
            </a:r>
            <a:endParaRPr sz="3600"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rgbClr val="FF9900"/>
              </a:solidFill>
            </a:endParaRPr>
          </a:p>
        </p:txBody>
      </p:sp>
      <p:sp>
        <p:nvSpPr>
          <p:cNvPr id="1324" name="Google Shape;1324;p158"/>
          <p:cNvSpPr txBox="1"/>
          <p:nvPr/>
        </p:nvSpPr>
        <p:spPr>
          <a:xfrm>
            <a:off x="10223263" y="3728950"/>
            <a:ext cx="4891500" cy="27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>
                <a:solidFill>
                  <a:srgbClr val="0000FF"/>
                </a:solidFill>
              </a:rPr>
              <a:t>Position &amp; Rotation</a:t>
            </a:r>
            <a:endParaRPr sz="3600">
              <a:solidFill>
                <a:srgbClr val="0000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rgbClr val="FF99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rgbClr val="FF99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rgbClr val="FF99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325" name="Google Shape;1325;p158"/>
          <p:cNvCxnSpPr/>
          <p:nvPr/>
        </p:nvCxnSpPr>
        <p:spPr>
          <a:xfrm rot="10800000" flipH="1">
            <a:off x="6566175" y="4077825"/>
            <a:ext cx="3813600" cy="7800"/>
          </a:xfrm>
          <a:prstGeom prst="straightConnector1">
            <a:avLst/>
          </a:prstGeom>
          <a:noFill/>
          <a:ln w="76200" cap="flat" cmpd="sng">
            <a:solidFill>
              <a:srgbClr val="00FF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26" name="Google Shape;1326;p158"/>
          <p:cNvCxnSpPr/>
          <p:nvPr/>
        </p:nvCxnSpPr>
        <p:spPr>
          <a:xfrm>
            <a:off x="6250025" y="4717925"/>
            <a:ext cx="4669200" cy="2991300"/>
          </a:xfrm>
          <a:prstGeom prst="straightConnector1">
            <a:avLst/>
          </a:prstGeom>
          <a:noFill/>
          <a:ln w="76200" cap="flat" cmpd="sng">
            <a:solidFill>
              <a:srgbClr val="00FF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27" name="Google Shape;1327;p158"/>
          <p:cNvCxnSpPr/>
          <p:nvPr/>
        </p:nvCxnSpPr>
        <p:spPr>
          <a:xfrm>
            <a:off x="6497638" y="2763025"/>
            <a:ext cx="4300200" cy="1200"/>
          </a:xfrm>
          <a:prstGeom prst="straightConnector1">
            <a:avLst/>
          </a:prstGeom>
          <a:noFill/>
          <a:ln w="76200" cap="flat" cmpd="sng">
            <a:solidFill>
              <a:srgbClr val="00FF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28" name="Google Shape;1328;p158"/>
          <p:cNvSpPr txBox="1"/>
          <p:nvPr/>
        </p:nvSpPr>
        <p:spPr>
          <a:xfrm>
            <a:off x="6110075" y="1774825"/>
            <a:ext cx="4891500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>
                <a:solidFill>
                  <a:srgbClr val="FFFFFF"/>
                </a:solidFill>
              </a:rPr>
              <a:t>Prefab &amp; Save Scene</a:t>
            </a:r>
            <a:endParaRPr sz="3600">
              <a:solidFill>
                <a:srgbClr val="FFFFFF"/>
              </a:solidFill>
            </a:endParaRPr>
          </a:p>
        </p:txBody>
      </p:sp>
      <p:sp>
        <p:nvSpPr>
          <p:cNvPr id="1329" name="Google Shape;1329;p158"/>
          <p:cNvSpPr txBox="1"/>
          <p:nvPr/>
        </p:nvSpPr>
        <p:spPr>
          <a:xfrm>
            <a:off x="2941325" y="403175"/>
            <a:ext cx="3308700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>
                <a:solidFill>
                  <a:srgbClr val="FFFFFF"/>
                </a:solidFill>
              </a:rPr>
              <a:t>Create Object</a:t>
            </a:r>
            <a:endParaRPr sz="360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1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00"/>
                                        <p:tgtEl>
                                          <p:spTgt spid="13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3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300"/>
                                        <p:tgtEl>
                                          <p:spTgt spid="13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00"/>
                                        <p:tgtEl>
                                          <p:spTgt spid="1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3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4" name="Google Shape;1334;p15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Explore Prefabs</a:t>
            </a:r>
            <a:endParaRPr/>
          </a:p>
        </p:txBody>
      </p:sp>
      <p:sp>
        <p:nvSpPr>
          <p:cNvPr id="1335" name="Google Shape;1335;p159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>
              <a:spcBef>
                <a:spcPts val="0"/>
              </a:spcBef>
              <a:buSzPts val="5400"/>
            </a:pPr>
            <a:r>
              <a:rPr lang="en-GB" dirty="0"/>
              <a:t>Create a sandbox scene.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Explore prefabs until you feel you “get it”.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Duplicate Launch Pad, prefab it to Landing Pad and tag as “finish”.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"/>
                                        <p:tgtEl>
                                          <p:spTgt spid="13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00"/>
                                        <p:tgtEl>
                                          <p:spTgt spid="13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00"/>
                                        <p:tgtEl>
                                          <p:spTgt spid="13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160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Level Loading &amp; Scene Management</a:t>
            </a:r>
            <a:endParaRPr/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6834790E-A37D-CB41-DB8E-7D37CD53808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9" name="Google Shape;1349;p16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Your Game Cycles Through 2 Levels</a:t>
            </a:r>
            <a:endParaRPr/>
          </a:p>
        </p:txBody>
      </p:sp>
      <p:sp>
        <p:nvSpPr>
          <p:cNvPr id="1350" name="Google Shape;1350;p161"/>
          <p:cNvSpPr/>
          <p:nvPr/>
        </p:nvSpPr>
        <p:spPr>
          <a:xfrm>
            <a:off x="7934425" y="4515133"/>
            <a:ext cx="3888000" cy="619800"/>
          </a:xfrm>
          <a:prstGeom prst="rect">
            <a:avLst/>
          </a:prstGeom>
          <a:solidFill>
            <a:srgbClr val="6AA84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FFFFFF"/>
                </a:solidFill>
              </a:rPr>
              <a:t>Level 1</a:t>
            </a:r>
            <a:endParaRPr sz="3000">
              <a:solidFill>
                <a:srgbClr val="FFFFFF"/>
              </a:solidFill>
            </a:endParaRPr>
          </a:p>
        </p:txBody>
      </p:sp>
      <p:cxnSp>
        <p:nvCxnSpPr>
          <p:cNvPr id="1351" name="Google Shape;1351;p161"/>
          <p:cNvCxnSpPr>
            <a:stCxn id="1350" idx="2"/>
          </p:cNvCxnSpPr>
          <p:nvPr/>
        </p:nvCxnSpPr>
        <p:spPr>
          <a:xfrm>
            <a:off x="9878425" y="5134933"/>
            <a:ext cx="0" cy="1519200"/>
          </a:xfrm>
          <a:prstGeom prst="straightConnector1">
            <a:avLst/>
          </a:prstGeom>
          <a:noFill/>
          <a:ln w="76200" cap="flat" cmpd="sng">
            <a:solidFill>
              <a:srgbClr val="00FF00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1352" name="Google Shape;1352;p161"/>
          <p:cNvSpPr/>
          <p:nvPr/>
        </p:nvSpPr>
        <p:spPr>
          <a:xfrm>
            <a:off x="7934425" y="6658320"/>
            <a:ext cx="3888000" cy="619800"/>
          </a:xfrm>
          <a:prstGeom prst="rect">
            <a:avLst/>
          </a:prstGeom>
          <a:solidFill>
            <a:srgbClr val="6AA84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FFFFFF"/>
                </a:solidFill>
              </a:rPr>
              <a:t>Level 2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1353" name="Google Shape;1353;p161"/>
          <p:cNvSpPr/>
          <p:nvPr/>
        </p:nvSpPr>
        <p:spPr>
          <a:xfrm>
            <a:off x="6371300" y="4838475"/>
            <a:ext cx="1568975" cy="2169457"/>
          </a:xfrm>
          <a:custGeom>
            <a:avLst/>
            <a:gdLst/>
            <a:ahLst/>
            <a:cxnLst/>
            <a:rect l="l" t="t" r="r" b="b"/>
            <a:pathLst>
              <a:path w="62759" h="53481" extrusionOk="0">
                <a:moveTo>
                  <a:pt x="62759" y="53481"/>
                </a:moveTo>
                <a:lnTo>
                  <a:pt x="0" y="53481"/>
                </a:lnTo>
                <a:lnTo>
                  <a:pt x="0" y="0"/>
                </a:lnTo>
                <a:lnTo>
                  <a:pt x="62759" y="0"/>
                </a:lnTo>
              </a:path>
            </a:pathLst>
          </a:custGeom>
          <a:noFill/>
          <a:ln w="76200" cap="flat" cmpd="sng">
            <a:solidFill>
              <a:srgbClr val="F6B26B"/>
            </a:solidFill>
            <a:prstDash val="solid"/>
            <a:round/>
            <a:headEnd type="none" w="med" len="med"/>
            <a:tailEnd type="stealth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354" name="Google Shape;1354;p161"/>
          <p:cNvSpPr txBox="1"/>
          <p:nvPr/>
        </p:nvSpPr>
        <p:spPr>
          <a:xfrm>
            <a:off x="4372450" y="5459238"/>
            <a:ext cx="1814400" cy="9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F6B26B"/>
                </a:solidFill>
              </a:rPr>
              <a:t>If die</a:t>
            </a:r>
            <a:endParaRPr sz="4800">
              <a:solidFill>
                <a:srgbClr val="F6B26B"/>
              </a:solidFill>
            </a:endParaRPr>
          </a:p>
        </p:txBody>
      </p:sp>
      <p:cxnSp>
        <p:nvCxnSpPr>
          <p:cNvPr id="1355" name="Google Shape;1355;p161"/>
          <p:cNvCxnSpPr/>
          <p:nvPr/>
        </p:nvCxnSpPr>
        <p:spPr>
          <a:xfrm rot="10800000">
            <a:off x="9878425" y="4510913"/>
            <a:ext cx="1944000" cy="309900"/>
          </a:xfrm>
          <a:prstGeom prst="curvedConnector4">
            <a:avLst>
              <a:gd name="adj1" fmla="val -56103"/>
              <a:gd name="adj2" fmla="val 658270"/>
            </a:avLst>
          </a:prstGeom>
          <a:noFill/>
          <a:ln w="76200" cap="flat" cmpd="sng">
            <a:solidFill>
              <a:srgbClr val="F6B26B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356" name="Google Shape;1356;p161"/>
          <p:cNvCxnSpPr/>
          <p:nvPr/>
        </p:nvCxnSpPr>
        <p:spPr>
          <a:xfrm flipH="1">
            <a:off x="9878425" y="7007920"/>
            <a:ext cx="1944000" cy="309900"/>
          </a:xfrm>
          <a:prstGeom prst="curvedConnector4">
            <a:avLst>
              <a:gd name="adj1" fmla="val -56103"/>
              <a:gd name="adj2" fmla="val 658270"/>
            </a:avLst>
          </a:prstGeom>
          <a:noFill/>
          <a:ln w="76200" cap="flat" cmpd="sng">
            <a:solidFill>
              <a:srgbClr val="F6B26B"/>
            </a:solidFill>
            <a:prstDash val="solid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p16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Invoke()</a:t>
            </a:r>
            <a:r>
              <a:rPr lang="en-GB"/>
              <a:t> As A Coroutine Warm-up</a:t>
            </a:r>
            <a:endParaRPr/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D33DB79A-5FFA-9559-85CA-CE8FC0CE74B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0" name="Google Shape;1370;p16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Delaying Level Load</a:t>
            </a:r>
            <a:endParaRPr/>
          </a:p>
        </p:txBody>
      </p:sp>
      <p:sp>
        <p:nvSpPr>
          <p:cNvPr id="1371" name="Google Shape;1371;p163"/>
          <p:cNvSpPr/>
          <p:nvPr/>
        </p:nvSpPr>
        <p:spPr>
          <a:xfrm>
            <a:off x="4561150" y="3758675"/>
            <a:ext cx="2313300" cy="9255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Alive</a:t>
            </a:r>
            <a:endParaRPr sz="1800"/>
          </a:p>
        </p:txBody>
      </p:sp>
      <p:cxnSp>
        <p:nvCxnSpPr>
          <p:cNvPr id="1372" name="Google Shape;1372;p163"/>
          <p:cNvCxnSpPr>
            <a:stCxn id="1371" idx="3"/>
            <a:endCxn id="1373" idx="1"/>
          </p:cNvCxnSpPr>
          <p:nvPr/>
        </p:nvCxnSpPr>
        <p:spPr>
          <a:xfrm>
            <a:off x="6874450" y="4221425"/>
            <a:ext cx="3063600" cy="0"/>
          </a:xfrm>
          <a:prstGeom prst="straightConnector1">
            <a:avLst/>
          </a:prstGeom>
          <a:noFill/>
          <a:ln w="762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73" name="Google Shape;1373;p163"/>
          <p:cNvSpPr/>
          <p:nvPr/>
        </p:nvSpPr>
        <p:spPr>
          <a:xfrm>
            <a:off x="9938163" y="3758675"/>
            <a:ext cx="2313300" cy="9255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>
                <a:solidFill>
                  <a:schemeClr val="dk1"/>
                </a:solidFill>
              </a:rPr>
              <a:t>Dying or Transcending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374" name="Google Shape;1374;p163"/>
          <p:cNvSpPr/>
          <p:nvPr/>
        </p:nvSpPr>
        <p:spPr>
          <a:xfrm>
            <a:off x="9938112" y="6778400"/>
            <a:ext cx="2313300" cy="925500"/>
          </a:xfrm>
          <a:prstGeom prst="flowChartDecision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Timer Expired?</a:t>
            </a:r>
            <a:endParaRPr sz="1800"/>
          </a:p>
        </p:txBody>
      </p:sp>
      <p:cxnSp>
        <p:nvCxnSpPr>
          <p:cNvPr id="1375" name="Google Shape;1375;p163"/>
          <p:cNvCxnSpPr>
            <a:stCxn id="1374" idx="1"/>
            <a:endCxn id="1376" idx="3"/>
          </p:cNvCxnSpPr>
          <p:nvPr/>
        </p:nvCxnSpPr>
        <p:spPr>
          <a:xfrm rot="10800000">
            <a:off x="6874512" y="7241150"/>
            <a:ext cx="3063600" cy="0"/>
          </a:xfrm>
          <a:prstGeom prst="straightConnector1">
            <a:avLst/>
          </a:prstGeom>
          <a:noFill/>
          <a:ln w="76200" cap="flat" cmpd="sng">
            <a:solidFill>
              <a:srgbClr val="00FF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77" name="Google Shape;1377;p163"/>
          <p:cNvCxnSpPr>
            <a:stCxn id="1373" idx="2"/>
            <a:endCxn id="1374" idx="0"/>
          </p:cNvCxnSpPr>
          <p:nvPr/>
        </p:nvCxnSpPr>
        <p:spPr>
          <a:xfrm>
            <a:off x="11094813" y="4684175"/>
            <a:ext cx="0" cy="2094300"/>
          </a:xfrm>
          <a:prstGeom prst="straightConnector1">
            <a:avLst/>
          </a:prstGeom>
          <a:noFill/>
          <a:ln w="762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78" name="Google Shape;1378;p163"/>
          <p:cNvCxnSpPr>
            <a:stCxn id="1374" idx="3"/>
            <a:endCxn id="1373" idx="3"/>
          </p:cNvCxnSpPr>
          <p:nvPr/>
        </p:nvCxnSpPr>
        <p:spPr>
          <a:xfrm rot="10800000" flipH="1">
            <a:off x="12251412" y="4221350"/>
            <a:ext cx="600" cy="3019800"/>
          </a:xfrm>
          <a:prstGeom prst="curvedConnector3">
            <a:avLst>
              <a:gd name="adj1" fmla="val 322502092"/>
            </a:avLst>
          </a:prstGeom>
          <a:noFill/>
          <a:ln w="7620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79" name="Google Shape;1379;p163"/>
          <p:cNvSpPr txBox="1"/>
          <p:nvPr/>
        </p:nvSpPr>
        <p:spPr>
          <a:xfrm>
            <a:off x="1248700" y="8651825"/>
            <a:ext cx="16104600" cy="9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>
                <a:solidFill>
                  <a:srgbClr val="FFFFFF"/>
                </a:solidFill>
              </a:rPr>
              <a:t>Remember other messages still arrive while waiting for timer</a:t>
            </a:r>
            <a:endParaRPr sz="360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3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p16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Delay Level Load On Death</a:t>
            </a:r>
            <a:endParaRPr/>
          </a:p>
        </p:txBody>
      </p:sp>
      <p:sp>
        <p:nvSpPr>
          <p:cNvPr id="1385" name="Google Shape;1385;p164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>
              <a:spcBef>
                <a:spcPts val="0"/>
              </a:spcBef>
              <a:buSzPts val="5400"/>
            </a:pPr>
            <a:r>
              <a:rPr lang="en-GB" dirty="0"/>
              <a:t>The first level should still load when you die.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There should be a delay before it does so.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Player controls should be disabled while dying.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Create a new method.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8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38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38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168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Playing Multiple Audio Clips</a:t>
            </a:r>
            <a:endParaRPr/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79AE91B2-F17B-0D25-0749-AB9C0B18FFF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0"/>
          <p:cNvSpPr/>
          <p:nvPr/>
        </p:nvSpPr>
        <p:spPr>
          <a:xfrm>
            <a:off x="5503025" y="3089200"/>
            <a:ext cx="5962200" cy="5442300"/>
          </a:xfrm>
          <a:prstGeom prst="ellipse">
            <a:avLst/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30"/>
          <p:cNvSpPr/>
          <p:nvPr/>
        </p:nvSpPr>
        <p:spPr>
          <a:xfrm>
            <a:off x="6442625" y="3946600"/>
            <a:ext cx="4083000" cy="3727500"/>
          </a:xfrm>
          <a:prstGeom prst="ellipse">
            <a:avLst/>
          </a:prstGeom>
          <a:solidFill>
            <a:srgbClr val="6FA8D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3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Onion Design For Project Boost</a:t>
            </a:r>
            <a:endParaRPr/>
          </a:p>
        </p:txBody>
      </p:sp>
      <p:sp>
        <p:nvSpPr>
          <p:cNvPr id="234" name="Google Shape;234;p30"/>
          <p:cNvSpPr/>
          <p:nvPr/>
        </p:nvSpPr>
        <p:spPr>
          <a:xfrm>
            <a:off x="7362575" y="4806250"/>
            <a:ext cx="2243100" cy="2008200"/>
          </a:xfrm>
          <a:prstGeom prst="ellipse">
            <a:avLst/>
          </a:prstGeom>
          <a:solidFill>
            <a:srgbClr val="1155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FFFFFF"/>
                </a:solidFill>
              </a:rPr>
              <a:t>Core Feature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235" name="Google Shape;235;p30"/>
          <p:cNvSpPr txBox="1"/>
          <p:nvPr/>
        </p:nvSpPr>
        <p:spPr>
          <a:xfrm>
            <a:off x="12217350" y="4535450"/>
            <a:ext cx="4966200" cy="6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>
                <a:solidFill>
                  <a:srgbClr val="FFFFFF"/>
                </a:solidFill>
              </a:rPr>
              <a:t>2. World collision</a:t>
            </a:r>
            <a:endParaRPr sz="3600">
              <a:solidFill>
                <a:srgbClr val="FFFFFF"/>
              </a:solidFill>
            </a:endParaRPr>
          </a:p>
        </p:txBody>
      </p:sp>
      <p:sp>
        <p:nvSpPr>
          <p:cNvPr id="236" name="Google Shape;236;p30"/>
          <p:cNvSpPr txBox="1"/>
          <p:nvPr/>
        </p:nvSpPr>
        <p:spPr>
          <a:xfrm>
            <a:off x="11746075" y="2551550"/>
            <a:ext cx="4966200" cy="6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AutoNum type="arabicPeriod"/>
            </a:pPr>
            <a:r>
              <a:rPr lang="en-GB" sz="3600">
                <a:solidFill>
                  <a:srgbClr val="FFFFFF"/>
                </a:solidFill>
              </a:rPr>
              <a:t>Movement / flying</a:t>
            </a:r>
            <a:endParaRPr sz="3600">
              <a:solidFill>
                <a:srgbClr val="FFFFFF"/>
              </a:solidFill>
            </a:endParaRPr>
          </a:p>
        </p:txBody>
      </p:sp>
      <p:sp>
        <p:nvSpPr>
          <p:cNvPr id="237" name="Google Shape;237;p30"/>
          <p:cNvSpPr txBox="1"/>
          <p:nvPr/>
        </p:nvSpPr>
        <p:spPr>
          <a:xfrm>
            <a:off x="12137825" y="6988050"/>
            <a:ext cx="4966200" cy="6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>
                <a:solidFill>
                  <a:srgbClr val="FFFFFF"/>
                </a:solidFill>
              </a:rPr>
              <a:t>3. Level progression</a:t>
            </a:r>
            <a:endParaRPr sz="3600">
              <a:solidFill>
                <a:srgbClr val="FFFFFF"/>
              </a:solidFill>
            </a:endParaRPr>
          </a:p>
        </p:txBody>
      </p:sp>
      <p:cxnSp>
        <p:nvCxnSpPr>
          <p:cNvPr id="238" name="Google Shape;238;p30"/>
          <p:cNvCxnSpPr/>
          <p:nvPr/>
        </p:nvCxnSpPr>
        <p:spPr>
          <a:xfrm flipH="1">
            <a:off x="8792825" y="2921150"/>
            <a:ext cx="2672400" cy="2254200"/>
          </a:xfrm>
          <a:prstGeom prst="straightConnector1">
            <a:avLst/>
          </a:prstGeom>
          <a:noFill/>
          <a:ln w="7620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9" name="Google Shape;239;p30"/>
          <p:cNvCxnSpPr/>
          <p:nvPr/>
        </p:nvCxnSpPr>
        <p:spPr>
          <a:xfrm flipH="1">
            <a:off x="10170975" y="4942675"/>
            <a:ext cx="1869600" cy="532800"/>
          </a:xfrm>
          <a:prstGeom prst="straightConnector1">
            <a:avLst/>
          </a:prstGeom>
          <a:noFill/>
          <a:ln w="7620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40" name="Google Shape;240;p30"/>
          <p:cNvCxnSpPr/>
          <p:nvPr/>
        </p:nvCxnSpPr>
        <p:spPr>
          <a:xfrm rot="10800000">
            <a:off x="10743950" y="7140150"/>
            <a:ext cx="1217100" cy="233400"/>
          </a:xfrm>
          <a:prstGeom prst="straightConnector1">
            <a:avLst/>
          </a:prstGeom>
          <a:noFill/>
          <a:ln w="7620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4" name="Google Shape;1424;p16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 Alternative Way Of Playing Audio</a:t>
            </a:r>
            <a:endParaRPr/>
          </a:p>
        </p:txBody>
      </p:sp>
      <p:sp>
        <p:nvSpPr>
          <p:cNvPr id="1425" name="Google Shape;1425;p169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  <a:buSzPts val="5400"/>
            </a:pPr>
            <a:r>
              <a:rPr lang="en-GB" dirty="0"/>
              <a:t>Still have an audio source.</a:t>
            </a:r>
            <a:endParaRPr dirty="0"/>
          </a:p>
          <a:p>
            <a:pPr>
              <a:lnSpc>
                <a:spcPct val="150000"/>
              </a:lnSpc>
              <a:spcBef>
                <a:spcPts val="0"/>
              </a:spcBef>
              <a:buSzPts val="5400"/>
            </a:pPr>
            <a:r>
              <a:rPr lang="en-GB" dirty="0"/>
              <a:t>No need to have a default clip.</a:t>
            </a:r>
            <a:endParaRPr dirty="0"/>
          </a:p>
          <a:p>
            <a:pPr>
              <a:lnSpc>
                <a:spcPct val="150000"/>
              </a:lnSpc>
              <a:spcBef>
                <a:spcPts val="0"/>
              </a:spcBef>
              <a:buSzPts val="5400"/>
            </a:pPr>
            <a:r>
              <a:rPr lang="en-GB" dirty="0"/>
              <a:t>Specify the clips as </a:t>
            </a:r>
            <a:r>
              <a:rPr lang="en-GB" dirty="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GB" dirty="0" err="1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SerializeField</a:t>
            </a:r>
            <a:r>
              <a:rPr lang="en-GB" dirty="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n-GB" dirty="0"/>
              <a:t> “levers”.</a:t>
            </a:r>
            <a:endParaRPr dirty="0"/>
          </a:p>
          <a:p>
            <a:pPr>
              <a:lnSpc>
                <a:spcPct val="150000"/>
              </a:lnSpc>
              <a:spcBef>
                <a:spcPts val="0"/>
              </a:spcBef>
              <a:buSzPts val="5400"/>
            </a:pPr>
            <a:r>
              <a:rPr lang="en-GB" dirty="0"/>
              <a:t>Use </a:t>
            </a:r>
            <a:r>
              <a:rPr lang="en-GB" dirty="0" err="1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audioSource.PlayOneShot</a:t>
            </a:r>
            <a:r>
              <a:rPr lang="en-GB" dirty="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dirty="0" err="1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clipName</a:t>
            </a:r>
            <a:r>
              <a:rPr lang="en-GB" dirty="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4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4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4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0" name="Google Shape;1430;p17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Setup Your Sounds</a:t>
            </a:r>
            <a:endParaRPr/>
          </a:p>
        </p:txBody>
      </p:sp>
      <p:sp>
        <p:nvSpPr>
          <p:cNvPr id="1431" name="Google Shape;1431;p170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>
              <a:spcBef>
                <a:spcPts val="0"/>
              </a:spcBef>
              <a:buSzPts val="5400"/>
            </a:pPr>
            <a:r>
              <a:rPr lang="en-GB" dirty="0"/>
              <a:t>Your death should have a unique sound.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Your level load should have a cool sound.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Thrust sound should stop playing in either case.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Your level should feel coherent and complete.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4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4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4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6" name="Google Shape;1436;p171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Introducing Particle Effects</a:t>
            </a:r>
            <a:endParaRPr/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0B1FFABA-C08B-5DFC-91BA-37C6F88E446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5" name="Google Shape;1445;p17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Particle Systems Guidelines</a:t>
            </a:r>
            <a:endParaRPr/>
          </a:p>
        </p:txBody>
      </p:sp>
      <p:sp>
        <p:nvSpPr>
          <p:cNvPr id="1446" name="Google Shape;1446;p172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  <a:buSzPts val="5400"/>
            </a:pPr>
            <a:r>
              <a:rPr lang="en-GB" dirty="0"/>
              <a:t>Use a separate game object for particle system.</a:t>
            </a:r>
            <a:endParaRPr dirty="0"/>
          </a:p>
          <a:p>
            <a:pPr>
              <a:lnSpc>
                <a:spcPct val="150000"/>
              </a:lnSpc>
              <a:spcBef>
                <a:spcPts val="0"/>
              </a:spcBef>
              <a:buSzPts val="5400"/>
            </a:pPr>
            <a:r>
              <a:rPr lang="en-GB" dirty="0"/>
              <a:t>Consider disabling “Play On Awake”</a:t>
            </a:r>
            <a:endParaRPr dirty="0"/>
          </a:p>
          <a:p>
            <a:pPr>
              <a:lnSpc>
                <a:spcPct val="150000"/>
              </a:lnSpc>
              <a:spcBef>
                <a:spcPts val="0"/>
              </a:spcBef>
              <a:buSzPts val="5400"/>
            </a:pPr>
            <a:r>
              <a:rPr lang="en-GB" dirty="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GB" dirty="0" err="1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SerializeField</a:t>
            </a:r>
            <a:r>
              <a:rPr lang="en-GB" dirty="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-GB" dirty="0" err="1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ParticleSystem</a:t>
            </a:r>
            <a:r>
              <a:rPr lang="en-GB" dirty="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 name;</a:t>
            </a:r>
            <a:endParaRPr dirty="0">
              <a:solidFill>
                <a:schemeClr val="lt1"/>
              </a:solidFill>
            </a:endParaRPr>
          </a:p>
          <a:p>
            <a:pPr>
              <a:lnSpc>
                <a:spcPct val="150000"/>
              </a:lnSpc>
              <a:spcBef>
                <a:spcPts val="0"/>
              </a:spcBef>
              <a:buClr>
                <a:schemeClr val="lt1"/>
              </a:buClr>
              <a:buSzPts val="5400"/>
            </a:pPr>
            <a:r>
              <a:rPr lang="en-GB" dirty="0"/>
              <a:t>Trigger using </a:t>
            </a:r>
            <a:r>
              <a:rPr lang="en-GB" dirty="0" err="1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name.Play</a:t>
            </a:r>
            <a:r>
              <a:rPr lang="en-GB" dirty="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();</a:t>
            </a:r>
            <a:endParaRPr dirty="0">
              <a:solidFill>
                <a:schemeClr val="lt1"/>
              </a:solidFill>
            </a:endParaRPr>
          </a:p>
          <a:p>
            <a:pPr>
              <a:lnSpc>
                <a:spcPct val="150000"/>
              </a:lnSpc>
              <a:spcBef>
                <a:spcPts val="0"/>
              </a:spcBef>
              <a:buClr>
                <a:schemeClr val="lt1"/>
              </a:buClr>
              <a:buSzPts val="5400"/>
            </a:pPr>
            <a:r>
              <a:rPr lang="en-GB" dirty="0">
                <a:solidFill>
                  <a:srgbClr val="FF0000"/>
                </a:solidFill>
              </a:rPr>
              <a:t>ENJOY</a:t>
            </a:r>
            <a:r>
              <a:rPr lang="en-GB" dirty="0">
                <a:solidFill>
                  <a:schemeClr val="lt1"/>
                </a:solidFill>
              </a:rPr>
              <a:t> </a:t>
            </a:r>
            <a:r>
              <a:rPr lang="en-GB" dirty="0"/>
              <a:t>the visual carnage!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4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4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4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4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1" name="Google Shape;1451;p17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Trigger Particles On Death</a:t>
            </a:r>
            <a:endParaRPr/>
          </a:p>
        </p:txBody>
      </p:sp>
      <p:sp>
        <p:nvSpPr>
          <p:cNvPr id="1452" name="Google Shape;1452;p173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>
              <a:spcBef>
                <a:spcPts val="0"/>
              </a:spcBef>
              <a:buSzPts val="5400"/>
            </a:pPr>
            <a:r>
              <a:rPr lang="en-GB" dirty="0"/>
              <a:t>There should be a spectacle on death.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Your code should be super clean.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Audio should still work fine.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4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4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7" name="Google Shape;1457;p17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Moving Platform Pattern</a:t>
            </a:r>
            <a:endParaRPr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F20221CE-C685-04FB-7B96-C250CB534D3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6" name="Google Shape;1466;p17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Manually Moving Platforms</a:t>
            </a:r>
            <a:endParaRPr/>
          </a:p>
        </p:txBody>
      </p:sp>
      <p:sp>
        <p:nvSpPr>
          <p:cNvPr id="1467" name="Google Shape;1467;p175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[SerializeField] Vector3 movementVector;</a:t>
            </a:r>
            <a:endParaRPr sz="24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[Range(0, 1)] [SerializeField] float movementFactor;</a:t>
            </a:r>
            <a:endParaRPr sz="24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Vector3 startingPos; // must be stored for absolute movement</a:t>
            </a:r>
            <a:endParaRPr sz="24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void Start()</a:t>
            </a:r>
            <a:endParaRPr sz="24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24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    startingPos = transform.position;</a:t>
            </a:r>
            <a:endParaRPr sz="24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24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void Update()</a:t>
            </a:r>
            <a:endParaRPr sz="24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24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    Vector3 offset = movementVector * movementFactor;</a:t>
            </a:r>
            <a:endParaRPr sz="24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    transform.position = startingPos + offset;</a:t>
            </a:r>
            <a:endParaRPr sz="24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24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4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4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4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4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4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4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46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46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46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46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46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46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146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146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17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Make It Shake!</a:t>
            </a:r>
            <a:endParaRPr/>
          </a:p>
        </p:txBody>
      </p:sp>
      <p:sp>
        <p:nvSpPr>
          <p:cNvPr id="1473" name="Google Shape;1473;p176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  <a:buSzPts val="5400"/>
            </a:pPr>
            <a:r>
              <a:rPr lang="en-GB" dirty="0"/>
              <a:t>At least one obstacle should oscillate manually.</a:t>
            </a:r>
            <a:endParaRPr dirty="0"/>
          </a:p>
          <a:p>
            <a:pPr>
              <a:lnSpc>
                <a:spcPct val="150000"/>
              </a:lnSpc>
              <a:spcBef>
                <a:spcPts val="0"/>
              </a:spcBef>
              <a:buSzPts val="5400"/>
            </a:pPr>
            <a:r>
              <a:rPr lang="en-GB" dirty="0"/>
              <a:t>You should feel comfortable with how it works.</a:t>
            </a:r>
            <a:endParaRPr dirty="0"/>
          </a:p>
          <a:p>
            <a:pPr>
              <a:lnSpc>
                <a:spcPct val="150000"/>
              </a:lnSpc>
              <a:spcBef>
                <a:spcPts val="0"/>
              </a:spcBef>
              <a:buSzPts val="5400"/>
            </a:pPr>
            <a:r>
              <a:rPr lang="en-GB" dirty="0"/>
              <a:t>Enjoy your new creative tool!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8" name="Google Shape;1478;p177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Mathf.Sin()</a:t>
            </a:r>
            <a:r>
              <a:rPr lang="en-GB"/>
              <a:t> For Movement Cycles</a:t>
            </a:r>
            <a:endParaRPr/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A613F378-CFFF-131A-D8DB-B2B1ECE0FF5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7" name="Google Shape;1487;p178"/>
          <p:cNvSpPr/>
          <p:nvPr/>
        </p:nvSpPr>
        <p:spPr>
          <a:xfrm>
            <a:off x="1010563" y="779075"/>
            <a:ext cx="9645000" cy="73233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88" name="Google Shape;1488;p1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7688" y="787200"/>
            <a:ext cx="9753600" cy="73152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89" name="Google Shape;1489;p178"/>
          <p:cNvCxnSpPr/>
          <p:nvPr/>
        </p:nvCxnSpPr>
        <p:spPr>
          <a:xfrm>
            <a:off x="11581750" y="2205463"/>
            <a:ext cx="0" cy="2207100"/>
          </a:xfrm>
          <a:prstGeom prst="straightConnector1">
            <a:avLst/>
          </a:prstGeom>
          <a:noFill/>
          <a:ln w="76200" cap="flat" cmpd="sng">
            <a:solidFill>
              <a:srgbClr val="FF9900"/>
            </a:solidFill>
            <a:prstDash val="solid"/>
            <a:round/>
            <a:headEnd type="stealth" w="med" len="med"/>
            <a:tailEnd type="stealth" w="med" len="med"/>
          </a:ln>
        </p:spPr>
      </p:cxnSp>
      <p:sp>
        <p:nvSpPr>
          <p:cNvPr id="1490" name="Google Shape;1490;p178"/>
          <p:cNvSpPr txBox="1"/>
          <p:nvPr/>
        </p:nvSpPr>
        <p:spPr>
          <a:xfrm>
            <a:off x="11861525" y="2787763"/>
            <a:ext cx="4276500" cy="104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FF9900"/>
                </a:solidFill>
              </a:rPr>
              <a:t>amplitude (m)</a:t>
            </a:r>
            <a:endParaRPr sz="4800">
              <a:solidFill>
                <a:srgbClr val="FF9900"/>
              </a:solidFill>
            </a:endParaRPr>
          </a:p>
        </p:txBody>
      </p:sp>
      <p:cxnSp>
        <p:nvCxnSpPr>
          <p:cNvPr id="1491" name="Google Shape;1491;p178"/>
          <p:cNvCxnSpPr/>
          <p:nvPr/>
        </p:nvCxnSpPr>
        <p:spPr>
          <a:xfrm>
            <a:off x="1252150" y="8360863"/>
            <a:ext cx="5914800" cy="0"/>
          </a:xfrm>
          <a:prstGeom prst="straightConnector1">
            <a:avLst/>
          </a:prstGeom>
          <a:noFill/>
          <a:ln w="76200" cap="flat" cmpd="sng">
            <a:solidFill>
              <a:srgbClr val="FF9900"/>
            </a:solidFill>
            <a:prstDash val="solid"/>
            <a:round/>
            <a:headEnd type="stealth" w="med" len="med"/>
            <a:tailEnd type="stealth" w="med" len="med"/>
          </a:ln>
        </p:spPr>
      </p:cxnSp>
      <p:sp>
        <p:nvSpPr>
          <p:cNvPr id="1492" name="Google Shape;1492;p178"/>
          <p:cNvSpPr txBox="1"/>
          <p:nvPr/>
        </p:nvSpPr>
        <p:spPr>
          <a:xfrm>
            <a:off x="2457725" y="8465413"/>
            <a:ext cx="4276500" cy="104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FF9900"/>
                </a:solidFill>
              </a:rPr>
              <a:t>period (s)</a:t>
            </a:r>
            <a:endParaRPr sz="4800">
              <a:solidFill>
                <a:srgbClr val="FF99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4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4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4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Building Our Starting Pieces</a:t>
            </a:r>
            <a:endParaRPr/>
          </a:p>
        </p:txBody>
      </p:sp>
      <p:sp>
        <p:nvSpPr>
          <p:cNvPr id="257" name="Google Shape;257;p32"/>
          <p:cNvSpPr/>
          <p:nvPr/>
        </p:nvSpPr>
        <p:spPr>
          <a:xfrm>
            <a:off x="3457825" y="6238225"/>
            <a:ext cx="9122700" cy="1390200"/>
          </a:xfrm>
          <a:prstGeom prst="rect">
            <a:avLst/>
          </a:prstGeom>
          <a:solidFill>
            <a:srgbClr val="B45F0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32"/>
          <p:cNvSpPr/>
          <p:nvPr/>
        </p:nvSpPr>
        <p:spPr>
          <a:xfrm>
            <a:off x="5253025" y="6029700"/>
            <a:ext cx="1494900" cy="244500"/>
          </a:xfrm>
          <a:prstGeom prst="rect">
            <a:avLst/>
          </a:prstGeom>
          <a:solidFill>
            <a:srgbClr val="00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32"/>
          <p:cNvSpPr/>
          <p:nvPr/>
        </p:nvSpPr>
        <p:spPr>
          <a:xfrm>
            <a:off x="9662027" y="6029700"/>
            <a:ext cx="1494900" cy="244500"/>
          </a:xfrm>
          <a:prstGeom prst="rect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32"/>
          <p:cNvSpPr/>
          <p:nvPr/>
        </p:nvSpPr>
        <p:spPr>
          <a:xfrm>
            <a:off x="5877175" y="4885675"/>
            <a:ext cx="295500" cy="10773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32"/>
          <p:cNvSpPr txBox="1"/>
          <p:nvPr/>
        </p:nvSpPr>
        <p:spPr>
          <a:xfrm>
            <a:off x="14179400" y="6349525"/>
            <a:ext cx="2908800" cy="116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000">
                <a:solidFill>
                  <a:srgbClr val="FFFFFF"/>
                </a:solidFill>
              </a:rPr>
              <a:t>Ground</a:t>
            </a:r>
            <a:endParaRPr sz="5000">
              <a:solidFill>
                <a:srgbClr val="FFFFFF"/>
              </a:solidFill>
            </a:endParaRPr>
          </a:p>
        </p:txBody>
      </p:sp>
      <p:sp>
        <p:nvSpPr>
          <p:cNvPr id="262" name="Google Shape;262;p32"/>
          <p:cNvSpPr txBox="1"/>
          <p:nvPr/>
        </p:nvSpPr>
        <p:spPr>
          <a:xfrm>
            <a:off x="656325" y="3108475"/>
            <a:ext cx="2908800" cy="16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000">
                <a:solidFill>
                  <a:srgbClr val="FFFFFF"/>
                </a:solidFill>
              </a:rPr>
              <a:t>Launch Pad</a:t>
            </a:r>
            <a:endParaRPr sz="5000">
              <a:solidFill>
                <a:srgbClr val="FFFFFF"/>
              </a:solidFill>
            </a:endParaRPr>
          </a:p>
        </p:txBody>
      </p:sp>
      <p:sp>
        <p:nvSpPr>
          <p:cNvPr id="263" name="Google Shape;263;p32"/>
          <p:cNvSpPr txBox="1"/>
          <p:nvPr/>
        </p:nvSpPr>
        <p:spPr>
          <a:xfrm>
            <a:off x="6317150" y="2550475"/>
            <a:ext cx="2908800" cy="116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000">
                <a:solidFill>
                  <a:srgbClr val="FFFFFF"/>
                </a:solidFill>
              </a:rPr>
              <a:t>Rocket</a:t>
            </a:r>
            <a:endParaRPr sz="5000">
              <a:solidFill>
                <a:srgbClr val="FFFFFF"/>
              </a:solidFill>
            </a:endParaRPr>
          </a:p>
        </p:txBody>
      </p:sp>
      <p:sp>
        <p:nvSpPr>
          <p:cNvPr id="264" name="Google Shape;264;p32"/>
          <p:cNvSpPr txBox="1"/>
          <p:nvPr/>
        </p:nvSpPr>
        <p:spPr>
          <a:xfrm>
            <a:off x="10545075" y="3198700"/>
            <a:ext cx="2908800" cy="16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000">
                <a:solidFill>
                  <a:srgbClr val="FFFFFF"/>
                </a:solidFill>
              </a:rPr>
              <a:t>Landing Pad</a:t>
            </a:r>
            <a:endParaRPr sz="5000">
              <a:solidFill>
                <a:srgbClr val="FFFFFF"/>
              </a:solidFill>
            </a:endParaRPr>
          </a:p>
        </p:txBody>
      </p:sp>
      <p:cxnSp>
        <p:nvCxnSpPr>
          <p:cNvPr id="265" name="Google Shape;265;p32"/>
          <p:cNvCxnSpPr>
            <a:stCxn id="262" idx="3"/>
          </p:cNvCxnSpPr>
          <p:nvPr/>
        </p:nvCxnSpPr>
        <p:spPr>
          <a:xfrm>
            <a:off x="3565125" y="3937825"/>
            <a:ext cx="1484700" cy="1709700"/>
          </a:xfrm>
          <a:prstGeom prst="straightConnector1">
            <a:avLst/>
          </a:prstGeom>
          <a:noFill/>
          <a:ln w="7620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66" name="Google Shape;266;p32"/>
          <p:cNvCxnSpPr>
            <a:stCxn id="263" idx="2"/>
          </p:cNvCxnSpPr>
          <p:nvPr/>
        </p:nvCxnSpPr>
        <p:spPr>
          <a:xfrm flipH="1">
            <a:off x="6439850" y="3718075"/>
            <a:ext cx="1331700" cy="1008300"/>
          </a:xfrm>
          <a:prstGeom prst="straightConnector1">
            <a:avLst/>
          </a:prstGeom>
          <a:noFill/>
          <a:ln w="7620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67" name="Google Shape;267;p32"/>
          <p:cNvCxnSpPr>
            <a:stCxn id="264" idx="2"/>
          </p:cNvCxnSpPr>
          <p:nvPr/>
        </p:nvCxnSpPr>
        <p:spPr>
          <a:xfrm flipH="1">
            <a:off x="11218275" y="4857400"/>
            <a:ext cx="781200" cy="876900"/>
          </a:xfrm>
          <a:prstGeom prst="straightConnector1">
            <a:avLst/>
          </a:prstGeom>
          <a:noFill/>
          <a:ln w="7620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68" name="Google Shape;268;p32"/>
          <p:cNvCxnSpPr/>
          <p:nvPr/>
        </p:nvCxnSpPr>
        <p:spPr>
          <a:xfrm flipH="1">
            <a:off x="12208700" y="6933325"/>
            <a:ext cx="1970700" cy="34800"/>
          </a:xfrm>
          <a:prstGeom prst="straightConnector1">
            <a:avLst/>
          </a:prstGeom>
          <a:noFill/>
          <a:ln w="7620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7" name="Google Shape;1497;p17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Setup An Oscillator</a:t>
            </a:r>
            <a:endParaRPr/>
          </a:p>
        </p:txBody>
      </p:sp>
      <p:sp>
        <p:nvSpPr>
          <p:cNvPr id="1498" name="Google Shape;1498;p179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  <a:buSzPts val="5400"/>
            </a:pPr>
            <a:r>
              <a:rPr lang="en-GB" dirty="0"/>
              <a:t>Setup at least one game object to oscillate.</a:t>
            </a:r>
            <a:endParaRPr dirty="0"/>
          </a:p>
          <a:p>
            <a:pPr>
              <a:lnSpc>
                <a:spcPct val="150000"/>
              </a:lnSpc>
              <a:spcBef>
                <a:spcPts val="0"/>
              </a:spcBef>
              <a:buSzPts val="5400"/>
            </a:pPr>
            <a:r>
              <a:rPr lang="en-GB" dirty="0"/>
              <a:t>Have fun!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4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8" name="Google Shape;1518;p18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Notes About Comparing </a:t>
            </a:r>
            <a:r>
              <a:rPr lang="en-GB" dirty="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float</a:t>
            </a:r>
            <a:r>
              <a:rPr lang="en-GB" dirty="0"/>
              <a:t>s</a:t>
            </a:r>
            <a:endParaRPr dirty="0"/>
          </a:p>
        </p:txBody>
      </p:sp>
      <p:sp>
        <p:nvSpPr>
          <p:cNvPr id="1519" name="Google Shape;1519;p182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>
              <a:spcBef>
                <a:spcPts val="0"/>
              </a:spcBef>
              <a:buSzPts val="5400"/>
            </a:pPr>
            <a:r>
              <a:rPr lang="en-GB" dirty="0"/>
              <a:t>Two </a:t>
            </a:r>
            <a:r>
              <a:rPr lang="en-GB" dirty="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float</a:t>
            </a:r>
            <a:r>
              <a:rPr lang="en-GB" dirty="0">
                <a:solidFill>
                  <a:schemeClr val="lt1"/>
                </a:solidFill>
              </a:rPr>
              <a:t>s</a:t>
            </a:r>
            <a:r>
              <a:rPr lang="en-GB" dirty="0"/>
              <a:t> can vary by a tiny amount.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It’s unpredictable to use </a:t>
            </a:r>
            <a:r>
              <a:rPr lang="en-GB" dirty="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dirty="0"/>
              <a:t> with </a:t>
            </a:r>
            <a:r>
              <a:rPr lang="en-GB" dirty="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float</a:t>
            </a:r>
            <a:r>
              <a:rPr lang="en-GB" dirty="0"/>
              <a:t>s.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Always specify the acceptable difference.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The smallest float is </a:t>
            </a:r>
            <a:r>
              <a:rPr lang="en-GB" dirty="0" err="1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Mathf.Epsilon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Always compare to this rather than zero.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For example...</a:t>
            </a:r>
            <a:endParaRPr dirty="0"/>
          </a:p>
          <a:p>
            <a:pPr>
              <a:spcBef>
                <a:spcPts val="0"/>
              </a:spcBef>
            </a:pPr>
            <a:r>
              <a:rPr lang="en-GB" dirty="0"/>
              <a:t> </a:t>
            </a:r>
            <a:r>
              <a:rPr lang="en-GB" dirty="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if (period &lt;= </a:t>
            </a:r>
            <a:r>
              <a:rPr lang="en-GB" dirty="0" err="1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Mathf.Epsilon</a:t>
            </a:r>
            <a:r>
              <a:rPr lang="en-GB" dirty="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) { return; }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5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5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5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5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5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3" name="Google Shape;1533;p18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Organising Your Assets</a:t>
            </a:r>
            <a:endParaRPr dirty="0"/>
          </a:p>
        </p:txBody>
      </p:sp>
      <p:sp>
        <p:nvSpPr>
          <p:cNvPr id="1534" name="Google Shape;1534;p184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>
              <a:spcBef>
                <a:spcPts val="0"/>
              </a:spcBef>
              <a:buSzPts val="5400"/>
            </a:pPr>
            <a:r>
              <a:rPr lang="en-GB" dirty="0"/>
              <a:t>Create folders.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Use search by type.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Create Favourites for Searches.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Rearrange window layout / save layouts.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5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5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9" name="Google Shape;1539;p18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Organise Your Assets</a:t>
            </a:r>
            <a:endParaRPr/>
          </a:p>
        </p:txBody>
      </p:sp>
      <p:sp>
        <p:nvSpPr>
          <p:cNvPr id="1540" name="Google Shape;1540;p185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  <a:buSzPts val="5400"/>
            </a:pPr>
            <a:r>
              <a:rPr lang="en-GB" dirty="0"/>
              <a:t>Create a folder structure that works for you.</a:t>
            </a:r>
            <a:endParaRPr dirty="0"/>
          </a:p>
          <a:p>
            <a:pPr>
              <a:lnSpc>
                <a:spcPct val="150000"/>
              </a:lnSpc>
              <a:spcBef>
                <a:spcPts val="0"/>
              </a:spcBef>
              <a:buSzPts val="5400"/>
            </a:pPr>
            <a:r>
              <a:rPr lang="en-GB" dirty="0"/>
              <a:t>Tidy up your scene assets.</a:t>
            </a:r>
            <a:endParaRPr dirty="0"/>
          </a:p>
          <a:p>
            <a:pPr>
              <a:lnSpc>
                <a:spcPct val="150000"/>
              </a:lnSpc>
              <a:spcBef>
                <a:spcPts val="0"/>
              </a:spcBef>
              <a:buSzPts val="5400"/>
            </a:pPr>
            <a:r>
              <a:rPr lang="en-GB" dirty="0"/>
              <a:t>Make sure your prefabs are correctly linked.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54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4" name="Google Shape;1554;p1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050" y="1868075"/>
            <a:ext cx="16644002" cy="7147304"/>
          </a:xfrm>
          <a:prstGeom prst="rect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555" name="Google Shape;1555;p187"/>
          <p:cNvSpPr/>
          <p:nvPr/>
        </p:nvSpPr>
        <p:spPr>
          <a:xfrm>
            <a:off x="10305750" y="2156850"/>
            <a:ext cx="1989900" cy="1597200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56" name="Google Shape;1556;p187"/>
          <p:cNvCxnSpPr/>
          <p:nvPr/>
        </p:nvCxnSpPr>
        <p:spPr>
          <a:xfrm flipH="1">
            <a:off x="9592464" y="3520145"/>
            <a:ext cx="1004700" cy="1496400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57" name="Google Shape;1557;p187"/>
          <p:cNvCxnSpPr/>
          <p:nvPr/>
        </p:nvCxnSpPr>
        <p:spPr>
          <a:xfrm flipH="1">
            <a:off x="9821064" y="3672545"/>
            <a:ext cx="1004700" cy="1496400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58" name="Google Shape;1558;p187"/>
          <p:cNvCxnSpPr/>
          <p:nvPr/>
        </p:nvCxnSpPr>
        <p:spPr>
          <a:xfrm flipH="1">
            <a:off x="10049664" y="3748745"/>
            <a:ext cx="1004700" cy="1496400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59" name="Google Shape;1559;p187"/>
          <p:cNvCxnSpPr/>
          <p:nvPr/>
        </p:nvCxnSpPr>
        <p:spPr>
          <a:xfrm flipH="1">
            <a:off x="10278264" y="3824945"/>
            <a:ext cx="1004700" cy="1496400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60" name="Google Shape;1560;p187"/>
          <p:cNvCxnSpPr/>
          <p:nvPr/>
        </p:nvCxnSpPr>
        <p:spPr>
          <a:xfrm>
            <a:off x="1237839" y="3543245"/>
            <a:ext cx="207600" cy="2080800"/>
          </a:xfrm>
          <a:prstGeom prst="straightConnector1">
            <a:avLst/>
          </a:prstGeom>
          <a:noFill/>
          <a:ln w="38100" cap="flat" cmpd="sng">
            <a:solidFill>
              <a:srgbClr val="00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61" name="Google Shape;1561;p187"/>
          <p:cNvCxnSpPr/>
          <p:nvPr/>
        </p:nvCxnSpPr>
        <p:spPr>
          <a:xfrm>
            <a:off x="2207414" y="3263995"/>
            <a:ext cx="814800" cy="1872000"/>
          </a:xfrm>
          <a:prstGeom prst="straightConnector1">
            <a:avLst/>
          </a:prstGeom>
          <a:noFill/>
          <a:ln w="38100" cap="flat" cmpd="sng">
            <a:solidFill>
              <a:srgbClr val="00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62" name="Google Shape;1562;p187"/>
          <p:cNvCxnSpPr/>
          <p:nvPr/>
        </p:nvCxnSpPr>
        <p:spPr>
          <a:xfrm>
            <a:off x="3329139" y="3023320"/>
            <a:ext cx="1683000" cy="1211700"/>
          </a:xfrm>
          <a:prstGeom prst="straightConnector1">
            <a:avLst/>
          </a:prstGeom>
          <a:noFill/>
          <a:ln w="38100" cap="flat" cmpd="sng">
            <a:solidFill>
              <a:srgbClr val="00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63" name="Google Shape;1563;p187"/>
          <p:cNvCxnSpPr/>
          <p:nvPr/>
        </p:nvCxnSpPr>
        <p:spPr>
          <a:xfrm>
            <a:off x="4521814" y="2782495"/>
            <a:ext cx="2405100" cy="438900"/>
          </a:xfrm>
          <a:prstGeom prst="straightConnector1">
            <a:avLst/>
          </a:prstGeom>
          <a:noFill/>
          <a:ln w="38100" cap="flat" cmpd="sng">
            <a:solidFill>
              <a:srgbClr val="00FF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64" name="Google Shape;1564;p187"/>
          <p:cNvSpPr txBox="1"/>
          <p:nvPr/>
        </p:nvSpPr>
        <p:spPr>
          <a:xfrm>
            <a:off x="7959300" y="818450"/>
            <a:ext cx="6682800" cy="7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>
                <a:solidFill>
                  <a:srgbClr val="FFFF00"/>
                </a:solidFill>
              </a:rPr>
              <a:t>Main Directional Light (Sun)</a:t>
            </a:r>
            <a:endParaRPr sz="4000">
              <a:solidFill>
                <a:srgbClr val="FFFF00"/>
              </a:solidFill>
            </a:endParaRPr>
          </a:p>
        </p:txBody>
      </p:sp>
      <p:sp>
        <p:nvSpPr>
          <p:cNvPr id="1565" name="Google Shape;1565;p187"/>
          <p:cNvSpPr txBox="1"/>
          <p:nvPr/>
        </p:nvSpPr>
        <p:spPr>
          <a:xfrm>
            <a:off x="2543150" y="1864575"/>
            <a:ext cx="6682800" cy="7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>
                <a:solidFill>
                  <a:srgbClr val="00FFFF"/>
                </a:solidFill>
              </a:rPr>
              <a:t>Environment Lighting</a:t>
            </a:r>
            <a:endParaRPr sz="4000">
              <a:solidFill>
                <a:srgbClr val="00FFFF"/>
              </a:solidFill>
            </a:endParaRPr>
          </a:p>
        </p:txBody>
      </p:sp>
      <p:sp>
        <p:nvSpPr>
          <p:cNvPr id="1566" name="Google Shape;1566;p187"/>
          <p:cNvSpPr/>
          <p:nvPr/>
        </p:nvSpPr>
        <p:spPr>
          <a:xfrm>
            <a:off x="13311600" y="4482850"/>
            <a:ext cx="636000" cy="5106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67" name="Google Shape;1567;p187"/>
          <p:cNvCxnSpPr>
            <a:stCxn id="1566" idx="4"/>
          </p:cNvCxnSpPr>
          <p:nvPr/>
        </p:nvCxnSpPr>
        <p:spPr>
          <a:xfrm>
            <a:off x="13629600" y="4993450"/>
            <a:ext cx="17700" cy="63060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68" name="Google Shape;1568;p187"/>
          <p:cNvCxnSpPr>
            <a:stCxn id="1566" idx="6"/>
          </p:cNvCxnSpPr>
          <p:nvPr/>
        </p:nvCxnSpPr>
        <p:spPr>
          <a:xfrm rot="10800000" flipH="1">
            <a:off x="13947600" y="4722850"/>
            <a:ext cx="488100" cy="1530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69" name="Google Shape;1569;p187"/>
          <p:cNvCxnSpPr>
            <a:stCxn id="1566" idx="0"/>
          </p:cNvCxnSpPr>
          <p:nvPr/>
        </p:nvCxnSpPr>
        <p:spPr>
          <a:xfrm rot="10800000" flipH="1">
            <a:off x="13629600" y="3972250"/>
            <a:ext cx="17700" cy="51060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70" name="Google Shape;1570;p187"/>
          <p:cNvCxnSpPr>
            <a:stCxn id="1566" idx="2"/>
          </p:cNvCxnSpPr>
          <p:nvPr/>
        </p:nvCxnSpPr>
        <p:spPr>
          <a:xfrm flipH="1">
            <a:off x="12821100" y="4738150"/>
            <a:ext cx="490500" cy="2250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71" name="Google Shape;1571;p187"/>
          <p:cNvCxnSpPr>
            <a:stCxn id="1566" idx="3"/>
          </p:cNvCxnSpPr>
          <p:nvPr/>
        </p:nvCxnSpPr>
        <p:spPr>
          <a:xfrm flipH="1">
            <a:off x="13084040" y="4918674"/>
            <a:ext cx="320700" cy="40500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72" name="Google Shape;1572;p187"/>
          <p:cNvCxnSpPr>
            <a:stCxn id="1566" idx="5"/>
          </p:cNvCxnSpPr>
          <p:nvPr/>
        </p:nvCxnSpPr>
        <p:spPr>
          <a:xfrm>
            <a:off x="13854460" y="4918674"/>
            <a:ext cx="393300" cy="44250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73" name="Google Shape;1573;p187"/>
          <p:cNvCxnSpPr>
            <a:stCxn id="1566" idx="7"/>
          </p:cNvCxnSpPr>
          <p:nvPr/>
        </p:nvCxnSpPr>
        <p:spPr>
          <a:xfrm rot="10800000" flipH="1">
            <a:off x="13854460" y="4159826"/>
            <a:ext cx="355800" cy="39780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74" name="Google Shape;1574;p187"/>
          <p:cNvCxnSpPr>
            <a:stCxn id="1566" idx="1"/>
          </p:cNvCxnSpPr>
          <p:nvPr/>
        </p:nvCxnSpPr>
        <p:spPr>
          <a:xfrm rot="10800000">
            <a:off x="13046540" y="4159826"/>
            <a:ext cx="358200" cy="39780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75" name="Google Shape;1575;p187"/>
          <p:cNvSpPr txBox="1"/>
          <p:nvPr/>
        </p:nvSpPr>
        <p:spPr>
          <a:xfrm>
            <a:off x="12512100" y="6134650"/>
            <a:ext cx="3359100" cy="7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>
                <a:solidFill>
                  <a:srgbClr val="FFFFFF"/>
                </a:solidFill>
              </a:rPr>
              <a:t>Scene Lights</a:t>
            </a:r>
            <a:endParaRPr sz="4000">
              <a:solidFill>
                <a:srgbClr val="FFFFFF"/>
              </a:solidFill>
            </a:endParaRPr>
          </a:p>
        </p:txBody>
      </p:sp>
      <p:cxnSp>
        <p:nvCxnSpPr>
          <p:cNvPr id="1576" name="Google Shape;1576;p187"/>
          <p:cNvCxnSpPr/>
          <p:nvPr/>
        </p:nvCxnSpPr>
        <p:spPr>
          <a:xfrm rot="10800000">
            <a:off x="5875450" y="3897150"/>
            <a:ext cx="638400" cy="86340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77" name="Google Shape;1577;p187"/>
          <p:cNvCxnSpPr/>
          <p:nvPr/>
        </p:nvCxnSpPr>
        <p:spPr>
          <a:xfrm rot="10800000" flipH="1">
            <a:off x="6664025" y="3934650"/>
            <a:ext cx="450300" cy="82590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78" name="Google Shape;1578;p187"/>
          <p:cNvCxnSpPr/>
          <p:nvPr/>
        </p:nvCxnSpPr>
        <p:spPr>
          <a:xfrm rot="10800000">
            <a:off x="6551350" y="3897100"/>
            <a:ext cx="15600" cy="78420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15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5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5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5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5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5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300"/>
                                        <p:tgtEl>
                                          <p:spTgt spid="15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5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5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5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5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300"/>
                                        <p:tgtEl>
                                          <p:spTgt spid="15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5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5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5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5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15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5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15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15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15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300"/>
                                        <p:tgtEl>
                                          <p:spTgt spid="15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15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15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p18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Add Scene Lighting</a:t>
            </a:r>
            <a:endParaRPr/>
          </a:p>
        </p:txBody>
      </p:sp>
      <p:sp>
        <p:nvSpPr>
          <p:cNvPr id="1584" name="Google Shape;1584;p18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  <a:buSzPts val="5400"/>
            </a:pPr>
            <a:r>
              <a:rPr lang="en-GB" dirty="0"/>
              <a:t>Alter your scene’s main directional light to make your scene feel different.</a:t>
            </a:r>
            <a:endParaRPr dirty="0"/>
          </a:p>
          <a:p>
            <a:pPr>
              <a:lnSpc>
                <a:spcPct val="150000"/>
              </a:lnSpc>
              <a:spcBef>
                <a:spcPts val="0"/>
              </a:spcBef>
              <a:buSzPts val="5400"/>
            </a:pPr>
            <a:r>
              <a:rPr lang="en-GB" dirty="0"/>
              <a:t>Add at least one scene light.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8" name="Google Shape;1598;p19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Figure Out The Nested Prefab Rules</a:t>
            </a:r>
            <a:endParaRPr/>
          </a:p>
        </p:txBody>
      </p:sp>
      <p:sp>
        <p:nvSpPr>
          <p:cNvPr id="1599" name="Google Shape;1599;p190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  <a:buSzPts val="5400"/>
            </a:pPr>
            <a:r>
              <a:rPr lang="en-GB" dirty="0"/>
              <a:t>A different sort of challenge!</a:t>
            </a:r>
            <a:endParaRPr dirty="0"/>
          </a:p>
          <a:p>
            <a:pPr>
              <a:lnSpc>
                <a:spcPct val="150000"/>
              </a:lnSpc>
              <a:spcBef>
                <a:spcPts val="0"/>
              </a:spcBef>
              <a:buSzPts val="5400"/>
            </a:pPr>
            <a:r>
              <a:rPr lang="en-GB" dirty="0"/>
              <a:t>Using our Rocket Ship as the parent, figure out the relationship / dependency between the child Success Particle Effect and the Success Particle Effect prefab. 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4" name="Google Shape;1604;p191"/>
          <p:cNvSpPr txBox="1"/>
          <p:nvPr/>
        </p:nvSpPr>
        <p:spPr>
          <a:xfrm>
            <a:off x="9692700" y="2737975"/>
            <a:ext cx="6943500" cy="7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>
                <a:solidFill>
                  <a:srgbClr val="FFFFFF"/>
                </a:solidFill>
              </a:rPr>
              <a:t>Original Particle Effect</a:t>
            </a:r>
            <a:endParaRPr sz="4000">
              <a:solidFill>
                <a:srgbClr val="FFFFFF"/>
              </a:solidFill>
            </a:endParaRPr>
          </a:p>
        </p:txBody>
      </p:sp>
      <p:sp>
        <p:nvSpPr>
          <p:cNvPr id="1605" name="Google Shape;1605;p191"/>
          <p:cNvSpPr txBox="1"/>
          <p:nvPr/>
        </p:nvSpPr>
        <p:spPr>
          <a:xfrm>
            <a:off x="1850625" y="7204975"/>
            <a:ext cx="4953000" cy="13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>
                <a:solidFill>
                  <a:srgbClr val="FFFFFF"/>
                </a:solidFill>
              </a:rPr>
              <a:t>Particle Effect Data on Rocket</a:t>
            </a:r>
            <a:endParaRPr sz="4000">
              <a:solidFill>
                <a:srgbClr val="FFFFFF"/>
              </a:solidFill>
            </a:endParaRPr>
          </a:p>
        </p:txBody>
      </p:sp>
      <p:sp>
        <p:nvSpPr>
          <p:cNvPr id="1606" name="Google Shape;1606;p191"/>
          <p:cNvSpPr txBox="1"/>
          <p:nvPr/>
        </p:nvSpPr>
        <p:spPr>
          <a:xfrm>
            <a:off x="12519600" y="7319275"/>
            <a:ext cx="3939600" cy="7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>
                <a:solidFill>
                  <a:srgbClr val="FFFFFF"/>
                </a:solidFill>
              </a:rPr>
              <a:t>Particle Effect Data on Prefab</a:t>
            </a:r>
            <a:endParaRPr sz="4000">
              <a:solidFill>
                <a:srgbClr val="FFFFFF"/>
              </a:solidFill>
            </a:endParaRPr>
          </a:p>
        </p:txBody>
      </p:sp>
      <p:sp>
        <p:nvSpPr>
          <p:cNvPr id="1607" name="Google Shape;1607;p19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Childing A Prefab To A Prefab</a:t>
            </a:r>
            <a:endParaRPr/>
          </a:p>
        </p:txBody>
      </p:sp>
      <p:sp>
        <p:nvSpPr>
          <p:cNvPr id="1608" name="Google Shape;1608;p191"/>
          <p:cNvSpPr/>
          <p:nvPr/>
        </p:nvSpPr>
        <p:spPr>
          <a:xfrm>
            <a:off x="9067800" y="2887975"/>
            <a:ext cx="2533650" cy="5391150"/>
          </a:xfrm>
          <a:custGeom>
            <a:avLst/>
            <a:gdLst/>
            <a:ahLst/>
            <a:cxnLst/>
            <a:rect l="l" t="t" r="r" b="b"/>
            <a:pathLst>
              <a:path w="101346" h="215646" extrusionOk="0">
                <a:moveTo>
                  <a:pt x="0" y="0"/>
                </a:moveTo>
                <a:lnTo>
                  <a:pt x="0" y="114300"/>
                </a:lnTo>
                <a:lnTo>
                  <a:pt x="101346" y="215646"/>
                </a:lnTo>
              </a:path>
            </a:pathLst>
          </a:custGeom>
          <a:noFill/>
          <a:ln w="76200" cap="flat" cmpd="sng">
            <a:solidFill>
              <a:srgbClr val="FFFFFF"/>
            </a:solidFill>
            <a:prstDash val="solid"/>
            <a:round/>
            <a:headEnd type="none" w="med" len="med"/>
            <a:tailEnd type="stealth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609" name="Google Shape;1609;p191"/>
          <p:cNvSpPr/>
          <p:nvPr/>
        </p:nvSpPr>
        <p:spPr>
          <a:xfrm>
            <a:off x="6743700" y="5745475"/>
            <a:ext cx="2324100" cy="2590800"/>
          </a:xfrm>
          <a:custGeom>
            <a:avLst/>
            <a:gdLst/>
            <a:ahLst/>
            <a:cxnLst/>
            <a:rect l="l" t="t" r="r" b="b"/>
            <a:pathLst>
              <a:path w="92964" h="103632" extrusionOk="0">
                <a:moveTo>
                  <a:pt x="92964" y="0"/>
                </a:moveTo>
                <a:lnTo>
                  <a:pt x="0" y="103632"/>
                </a:lnTo>
              </a:path>
            </a:pathLst>
          </a:custGeom>
          <a:noFill/>
          <a:ln w="76200" cap="flat" cmpd="sng">
            <a:solidFill>
              <a:srgbClr val="FFFFFF"/>
            </a:solidFill>
            <a:prstDash val="solid"/>
            <a:round/>
            <a:headEnd type="none" w="med" len="med"/>
            <a:tailEnd type="stealth" w="med" len="med"/>
          </a:ln>
        </p:spPr>
        <p:txBody>
          <a:bodyPr/>
          <a:lstStyle/>
          <a:p>
            <a:endParaRPr lang="en-US"/>
          </a:p>
        </p:txBody>
      </p:sp>
      <p:cxnSp>
        <p:nvCxnSpPr>
          <p:cNvPr id="1610" name="Google Shape;1610;p191"/>
          <p:cNvCxnSpPr/>
          <p:nvPr/>
        </p:nvCxnSpPr>
        <p:spPr>
          <a:xfrm>
            <a:off x="6286500" y="4983475"/>
            <a:ext cx="2514600" cy="647700"/>
          </a:xfrm>
          <a:prstGeom prst="straightConnector1">
            <a:avLst/>
          </a:prstGeom>
          <a:noFill/>
          <a:ln w="76200" cap="flat" cmpd="sng">
            <a:solidFill>
              <a:srgbClr val="FF99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611" name="Google Shape;1611;p191"/>
          <p:cNvSpPr txBox="1"/>
          <p:nvPr/>
        </p:nvSpPr>
        <p:spPr>
          <a:xfrm>
            <a:off x="2155425" y="2737974"/>
            <a:ext cx="4953000" cy="22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>
                <a:solidFill>
                  <a:srgbClr val="FF9900"/>
                </a:solidFill>
              </a:rPr>
              <a:t>The moment we child Particle Effect to Rocket </a:t>
            </a:r>
            <a:endParaRPr sz="4000">
              <a:solidFill>
                <a:srgbClr val="FF9900"/>
              </a:solidFill>
            </a:endParaRPr>
          </a:p>
        </p:txBody>
      </p:sp>
      <p:sp>
        <p:nvSpPr>
          <p:cNvPr id="1612" name="Google Shape;1612;p191"/>
          <p:cNvSpPr txBox="1"/>
          <p:nvPr/>
        </p:nvSpPr>
        <p:spPr>
          <a:xfrm>
            <a:off x="9933075" y="5205125"/>
            <a:ext cx="4953000" cy="14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>
                <a:solidFill>
                  <a:srgbClr val="6FA8DC"/>
                </a:solidFill>
              </a:rPr>
              <a:t>Where is the “Source of Truth”?</a:t>
            </a:r>
            <a:endParaRPr sz="4000">
              <a:solidFill>
                <a:srgbClr val="6FA8DC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6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300"/>
                                        <p:tgtEl>
                                          <p:spTgt spid="16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6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6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" name="Google Shape;1617;p192"/>
          <p:cNvSpPr txBox="1"/>
          <p:nvPr/>
        </p:nvSpPr>
        <p:spPr>
          <a:xfrm>
            <a:off x="3368100" y="2128375"/>
            <a:ext cx="2194500" cy="7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>
                <a:solidFill>
                  <a:srgbClr val="FFFFFF"/>
                </a:solidFill>
              </a:rPr>
              <a:t>Scene</a:t>
            </a:r>
            <a:endParaRPr sz="4000">
              <a:solidFill>
                <a:srgbClr val="FFFFFF"/>
              </a:solidFill>
            </a:endParaRPr>
          </a:p>
        </p:txBody>
      </p:sp>
      <p:sp>
        <p:nvSpPr>
          <p:cNvPr id="1618" name="Google Shape;1618;p192"/>
          <p:cNvSpPr txBox="1"/>
          <p:nvPr/>
        </p:nvSpPr>
        <p:spPr>
          <a:xfrm>
            <a:off x="6484650" y="4749300"/>
            <a:ext cx="2194500" cy="7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>
                <a:solidFill>
                  <a:srgbClr val="FFFFFF"/>
                </a:solidFill>
              </a:rPr>
              <a:t>Prefab</a:t>
            </a:r>
            <a:endParaRPr sz="4000">
              <a:solidFill>
                <a:srgbClr val="FFFFFF"/>
              </a:solidFill>
            </a:endParaRPr>
          </a:p>
        </p:txBody>
      </p:sp>
      <p:sp>
        <p:nvSpPr>
          <p:cNvPr id="1619" name="Google Shape;1619;p192"/>
          <p:cNvSpPr/>
          <p:nvPr/>
        </p:nvSpPr>
        <p:spPr>
          <a:xfrm>
            <a:off x="3162300" y="3053225"/>
            <a:ext cx="8839200" cy="5105400"/>
          </a:xfrm>
          <a:custGeom>
            <a:avLst/>
            <a:gdLst/>
            <a:ahLst/>
            <a:cxnLst/>
            <a:rect l="l" t="t" r="r" b="b"/>
            <a:pathLst>
              <a:path w="353568" h="204216" extrusionOk="0">
                <a:moveTo>
                  <a:pt x="0" y="0"/>
                </a:moveTo>
                <a:lnTo>
                  <a:pt x="103632" y="0"/>
                </a:lnTo>
                <a:lnTo>
                  <a:pt x="103632" y="105156"/>
                </a:lnTo>
                <a:lnTo>
                  <a:pt x="234696" y="105156"/>
                </a:lnTo>
                <a:lnTo>
                  <a:pt x="234696" y="204216"/>
                </a:lnTo>
                <a:lnTo>
                  <a:pt x="353568" y="204216"/>
                </a:lnTo>
              </a:path>
            </a:pathLst>
          </a:custGeom>
          <a:noFill/>
          <a:ln w="7620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620" name="Google Shape;1620;p192"/>
          <p:cNvSpPr txBox="1"/>
          <p:nvPr/>
        </p:nvSpPr>
        <p:spPr>
          <a:xfrm>
            <a:off x="9281100" y="7271875"/>
            <a:ext cx="6187500" cy="7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>
                <a:solidFill>
                  <a:srgbClr val="FFFFFF"/>
                </a:solidFill>
              </a:rPr>
              <a:t>Instantiate at runtime</a:t>
            </a:r>
            <a:endParaRPr sz="4000">
              <a:solidFill>
                <a:srgbClr val="FFFFFF"/>
              </a:solidFill>
            </a:endParaRPr>
          </a:p>
        </p:txBody>
      </p:sp>
      <p:sp>
        <p:nvSpPr>
          <p:cNvPr id="1621" name="Google Shape;1621;p19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Where Is The Data?</a:t>
            </a:r>
            <a:endParaRPr/>
          </a:p>
        </p:txBody>
      </p:sp>
      <p:sp>
        <p:nvSpPr>
          <p:cNvPr id="1622" name="Google Shape;1622;p192"/>
          <p:cNvSpPr txBox="1"/>
          <p:nvPr/>
        </p:nvSpPr>
        <p:spPr>
          <a:xfrm>
            <a:off x="5712950" y="2197125"/>
            <a:ext cx="4100100" cy="12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>
                <a:solidFill>
                  <a:srgbClr val="FF9900"/>
                </a:solidFill>
              </a:rPr>
              <a:t>Copying GOs? Then...</a:t>
            </a:r>
            <a:endParaRPr sz="4000">
              <a:solidFill>
                <a:srgbClr val="FF9900"/>
              </a:solidFill>
            </a:endParaRPr>
          </a:p>
        </p:txBody>
      </p:sp>
      <p:cxnSp>
        <p:nvCxnSpPr>
          <p:cNvPr id="1623" name="Google Shape;1623;p192"/>
          <p:cNvCxnSpPr>
            <a:endCxn id="1618" idx="0"/>
          </p:cNvCxnSpPr>
          <p:nvPr/>
        </p:nvCxnSpPr>
        <p:spPr>
          <a:xfrm flipH="1">
            <a:off x="7581900" y="3585300"/>
            <a:ext cx="38700" cy="1164000"/>
          </a:xfrm>
          <a:prstGeom prst="straightConnector1">
            <a:avLst/>
          </a:prstGeom>
          <a:noFill/>
          <a:ln w="38100" cap="flat" cmpd="sng">
            <a:solidFill>
              <a:srgbClr val="FF99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624" name="Google Shape;1624;p192"/>
          <p:cNvSpPr txBox="1"/>
          <p:nvPr/>
        </p:nvSpPr>
        <p:spPr>
          <a:xfrm>
            <a:off x="9193500" y="4750325"/>
            <a:ext cx="5272500" cy="12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>
                <a:solidFill>
                  <a:srgbClr val="FF9900"/>
                </a:solidFill>
              </a:rPr>
              <a:t>Copying Prefabs? Then...</a:t>
            </a:r>
            <a:endParaRPr sz="4000">
              <a:solidFill>
                <a:srgbClr val="FF9900"/>
              </a:solidFill>
            </a:endParaRPr>
          </a:p>
        </p:txBody>
      </p:sp>
      <p:cxnSp>
        <p:nvCxnSpPr>
          <p:cNvPr id="1625" name="Google Shape;1625;p192"/>
          <p:cNvCxnSpPr/>
          <p:nvPr/>
        </p:nvCxnSpPr>
        <p:spPr>
          <a:xfrm flipH="1">
            <a:off x="11810400" y="6232925"/>
            <a:ext cx="38700" cy="1164000"/>
          </a:xfrm>
          <a:prstGeom prst="straightConnector1">
            <a:avLst/>
          </a:prstGeom>
          <a:noFill/>
          <a:ln w="38100" cap="flat" cmpd="sng">
            <a:solidFill>
              <a:srgbClr val="FF9900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"/>
                                        <p:tgtEl>
                                          <p:spTgt spid="16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6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6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16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6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6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9" name="Google Shape;1639;p1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9200" y="1300126"/>
            <a:ext cx="16116301" cy="7877150"/>
          </a:xfrm>
          <a:prstGeom prst="rect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640" name="Google Shape;1640;p194"/>
          <p:cNvSpPr txBox="1"/>
          <p:nvPr/>
        </p:nvSpPr>
        <p:spPr>
          <a:xfrm>
            <a:off x="1491275" y="5847650"/>
            <a:ext cx="5214300" cy="3021900"/>
          </a:xfrm>
          <a:prstGeom prst="rect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0">
                <a:solidFill>
                  <a:srgbClr val="FFFFFF"/>
                </a:solidFill>
              </a:rPr>
              <a:t>Tuning:</a:t>
            </a:r>
            <a:endParaRPr sz="6000">
              <a:solidFill>
                <a:srgbClr val="FFFFFF"/>
              </a:solidFill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Char char="-"/>
            </a:pPr>
            <a:r>
              <a:rPr lang="en-GB" sz="3600">
                <a:solidFill>
                  <a:srgbClr val="FFFFFF"/>
                </a:solidFill>
              </a:rPr>
              <a:t>Player Movement</a:t>
            </a:r>
            <a:endParaRPr sz="3600">
              <a:solidFill>
                <a:srgbClr val="FFFFFF"/>
              </a:solidFill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Char char="-"/>
            </a:pPr>
            <a:r>
              <a:rPr lang="en-GB" sz="3600">
                <a:solidFill>
                  <a:srgbClr val="FFFFFF"/>
                </a:solidFill>
              </a:rPr>
              <a:t>Camera Position</a:t>
            </a:r>
            <a:endParaRPr sz="3600">
              <a:solidFill>
                <a:srgbClr val="FFFFFF"/>
              </a:solidFill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Char char="-"/>
            </a:pPr>
            <a:r>
              <a:rPr lang="en-GB" sz="3600">
                <a:solidFill>
                  <a:srgbClr val="FFFFFF"/>
                </a:solidFill>
              </a:rPr>
              <a:t>Timing (eg. level load)</a:t>
            </a:r>
            <a:endParaRPr sz="3600">
              <a:solidFill>
                <a:srgbClr val="FFFFFF"/>
              </a:solidFill>
            </a:endParaRPr>
          </a:p>
        </p:txBody>
      </p:sp>
      <p:sp>
        <p:nvSpPr>
          <p:cNvPr id="1641" name="Google Shape;1641;p194"/>
          <p:cNvSpPr txBox="1"/>
          <p:nvPr/>
        </p:nvSpPr>
        <p:spPr>
          <a:xfrm>
            <a:off x="7091975" y="5847650"/>
            <a:ext cx="4719000" cy="3021900"/>
          </a:xfrm>
          <a:prstGeom prst="rect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0">
                <a:solidFill>
                  <a:srgbClr val="FFFFFF"/>
                </a:solidFill>
              </a:rPr>
              <a:t>Visuals:</a:t>
            </a:r>
            <a:endParaRPr sz="6000">
              <a:solidFill>
                <a:srgbClr val="FFFFFF"/>
              </a:solidFill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Char char="-"/>
            </a:pPr>
            <a:r>
              <a:rPr lang="en-GB" sz="3600">
                <a:solidFill>
                  <a:srgbClr val="FFFFFF"/>
                </a:solidFill>
              </a:rPr>
              <a:t>Lighting</a:t>
            </a:r>
            <a:endParaRPr sz="3600">
              <a:solidFill>
                <a:srgbClr val="FFFFFF"/>
              </a:solidFill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Char char="-"/>
            </a:pPr>
            <a:r>
              <a:rPr lang="en-GB" sz="3600">
                <a:solidFill>
                  <a:srgbClr val="FFFFFF"/>
                </a:solidFill>
              </a:rPr>
              <a:t>Particle Effects</a:t>
            </a:r>
            <a:endParaRPr sz="3600">
              <a:solidFill>
                <a:srgbClr val="FFFFFF"/>
              </a:solidFill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Char char="-"/>
            </a:pPr>
            <a:r>
              <a:rPr lang="en-GB" sz="3600">
                <a:solidFill>
                  <a:srgbClr val="FFFFFF"/>
                </a:solidFill>
              </a:rPr>
              <a:t>Materials / Colours</a:t>
            </a:r>
            <a:endParaRPr sz="3600">
              <a:solidFill>
                <a:srgbClr val="FFFFFF"/>
              </a:solidFill>
            </a:endParaRPr>
          </a:p>
        </p:txBody>
      </p:sp>
      <p:sp>
        <p:nvSpPr>
          <p:cNvPr id="1642" name="Google Shape;1642;p194"/>
          <p:cNvSpPr txBox="1"/>
          <p:nvPr/>
        </p:nvSpPr>
        <p:spPr>
          <a:xfrm>
            <a:off x="7358675" y="1504250"/>
            <a:ext cx="4719000" cy="3021900"/>
          </a:xfrm>
          <a:prstGeom prst="rect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0">
                <a:solidFill>
                  <a:srgbClr val="FFFFFF"/>
                </a:solidFill>
              </a:rPr>
              <a:t>Levels:</a:t>
            </a:r>
            <a:endParaRPr sz="6000">
              <a:solidFill>
                <a:srgbClr val="FFFFFF"/>
              </a:solidFill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Char char="-"/>
            </a:pPr>
            <a:r>
              <a:rPr lang="en-GB" sz="3600">
                <a:solidFill>
                  <a:srgbClr val="FFFFFF"/>
                </a:solidFill>
              </a:rPr>
              <a:t>Layout</a:t>
            </a:r>
            <a:endParaRPr sz="3600">
              <a:solidFill>
                <a:srgbClr val="FFFFFF"/>
              </a:solidFill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Char char="-"/>
            </a:pPr>
            <a:r>
              <a:rPr lang="en-GB" sz="3600">
                <a:solidFill>
                  <a:srgbClr val="FFFFFF"/>
                </a:solidFill>
              </a:rPr>
              <a:t>Moving Objects</a:t>
            </a:r>
            <a:endParaRPr sz="3600">
              <a:solidFill>
                <a:srgbClr val="FFFFFF"/>
              </a:solidFill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Char char="-"/>
            </a:pPr>
            <a:r>
              <a:rPr lang="en-GB" sz="3600">
                <a:solidFill>
                  <a:srgbClr val="FFFFFF"/>
                </a:solidFill>
              </a:rPr>
              <a:t>Flow / Progression</a:t>
            </a:r>
            <a:endParaRPr sz="3600">
              <a:solidFill>
                <a:srgbClr val="FFFFFF"/>
              </a:solidFill>
            </a:endParaRPr>
          </a:p>
        </p:txBody>
      </p:sp>
      <p:sp>
        <p:nvSpPr>
          <p:cNvPr id="1643" name="Google Shape;1643;p194"/>
          <p:cNvSpPr txBox="1"/>
          <p:nvPr/>
        </p:nvSpPr>
        <p:spPr>
          <a:xfrm>
            <a:off x="12502175" y="1504250"/>
            <a:ext cx="4719000" cy="3021900"/>
          </a:xfrm>
          <a:prstGeom prst="rect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0">
                <a:solidFill>
                  <a:srgbClr val="FFFFFF"/>
                </a:solidFill>
              </a:rPr>
              <a:t>Audio:</a:t>
            </a:r>
            <a:endParaRPr sz="6000">
              <a:solidFill>
                <a:srgbClr val="FFFFFF"/>
              </a:solidFill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Char char="-"/>
            </a:pPr>
            <a:r>
              <a:rPr lang="en-GB" sz="3600">
                <a:solidFill>
                  <a:srgbClr val="FFFFFF"/>
                </a:solidFill>
              </a:rPr>
              <a:t>Player Movement</a:t>
            </a:r>
            <a:endParaRPr sz="3600">
              <a:solidFill>
                <a:srgbClr val="FFFFFF"/>
              </a:solidFill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Char char="-"/>
            </a:pPr>
            <a:r>
              <a:rPr lang="en-GB" sz="3600">
                <a:solidFill>
                  <a:srgbClr val="FFFFFF"/>
                </a:solidFill>
              </a:rPr>
              <a:t>Explosion, Success</a:t>
            </a:r>
            <a:endParaRPr sz="3600">
              <a:solidFill>
                <a:srgbClr val="FFFFFF"/>
              </a:solidFill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Char char="-"/>
            </a:pPr>
            <a:r>
              <a:rPr lang="en-GB" sz="3600">
                <a:solidFill>
                  <a:srgbClr val="FFFFFF"/>
                </a:solidFill>
              </a:rPr>
              <a:t>Ambiance</a:t>
            </a:r>
            <a:endParaRPr sz="360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6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6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Which Axis Is Which...</a:t>
            </a:r>
            <a:endParaRPr/>
          </a:p>
        </p:txBody>
      </p:sp>
      <p:sp>
        <p:nvSpPr>
          <p:cNvPr id="274" name="Google Shape;274;p33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200"/>
              <a:t>+x = right</a:t>
            </a:r>
            <a:endParaRPr sz="7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200"/>
              <a:t>+y = up</a:t>
            </a:r>
            <a:endParaRPr sz="7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200"/>
              <a:t>+z = forward</a:t>
            </a:r>
            <a:endParaRPr sz="7200"/>
          </a:p>
        </p:txBody>
      </p:sp>
    </p:spTree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" name="Google Shape;1648;p19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Level Flow And Variety</a:t>
            </a:r>
            <a:endParaRPr dirty="0"/>
          </a:p>
        </p:txBody>
      </p:sp>
      <p:sp>
        <p:nvSpPr>
          <p:cNvPr id="1649" name="Google Shape;1649;p195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>
              <a:spcBef>
                <a:spcPts val="0"/>
              </a:spcBef>
              <a:buSzPts val="5400"/>
            </a:pPr>
            <a:r>
              <a:rPr lang="en-GB" dirty="0"/>
              <a:t>We need to keep our players engaged for as long as we can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Two options with our current game:</a:t>
            </a:r>
            <a:endParaRPr dirty="0"/>
          </a:p>
          <a:p>
            <a:pPr marL="1371600" indent="-571500">
              <a:lnSpc>
                <a:spcPct val="115000"/>
              </a:lnSpc>
              <a:spcBef>
                <a:spcPts val="0"/>
              </a:spcBef>
              <a:buSzPts val="5400"/>
            </a:pPr>
            <a:r>
              <a:rPr lang="en-GB" dirty="0"/>
              <a:t>Randomised levels of similar challenge level</a:t>
            </a:r>
            <a:endParaRPr dirty="0"/>
          </a:p>
          <a:p>
            <a:pPr marL="1371600" indent="-571500">
              <a:lnSpc>
                <a:spcPct val="115000"/>
              </a:lnSpc>
              <a:spcBef>
                <a:spcPts val="0"/>
              </a:spcBef>
              <a:buSzPts val="5400"/>
            </a:pPr>
            <a:r>
              <a:rPr lang="en-GB" dirty="0"/>
              <a:t>Sequential levels of increasing challenge level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4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64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64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" name="Google Shape;1699;p20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Looping Through Levels</a:t>
            </a:r>
            <a:endParaRPr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23B8C4BB-748E-B5A5-ABE1-B7ADCBD6D2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8" name="Google Shape;1708;p20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 Temporary Limitation</a:t>
            </a:r>
            <a:endParaRPr/>
          </a:p>
        </p:txBody>
      </p:sp>
      <p:sp>
        <p:nvSpPr>
          <p:cNvPr id="1709" name="Google Shape;1709;p203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>
              <a:spcBef>
                <a:spcPts val="0"/>
              </a:spcBef>
              <a:buSzPts val="5400"/>
            </a:pPr>
            <a:r>
              <a:rPr lang="en-GB" dirty="0"/>
              <a:t>New rocket created on each level load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Any member variables are reset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So can’t store number of levels won on rocket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Simply use a conditional for last level.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7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7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70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4" name="Google Shape;1714;p20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Get The Levels Cycling</a:t>
            </a:r>
            <a:endParaRPr/>
          </a:p>
        </p:txBody>
      </p:sp>
      <p:sp>
        <p:nvSpPr>
          <p:cNvPr id="1715" name="Google Shape;1715;p204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>
              <a:spcBef>
                <a:spcPts val="0"/>
              </a:spcBef>
              <a:buSzPts val="5400"/>
            </a:pPr>
            <a:r>
              <a:rPr lang="en-GB" dirty="0"/>
              <a:t>Your game should loop around all levels in the current build order.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When you get to the last level return to the first.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7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Build Our Starting Pieces </a:t>
            </a:r>
            <a:endParaRPr/>
          </a:p>
        </p:txBody>
      </p:sp>
      <p:sp>
        <p:nvSpPr>
          <p:cNvPr id="280" name="Google Shape;280;p34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>
              <a:spcBef>
                <a:spcPts val="0"/>
              </a:spcBef>
              <a:buSzPts val="5400"/>
            </a:pPr>
            <a:r>
              <a:rPr lang="en-GB" dirty="0"/>
              <a:t>Create the items from just 1 primitive each (later we’ll make them more complex if need be):</a:t>
            </a:r>
            <a:endParaRPr dirty="0"/>
          </a:p>
          <a:p>
            <a:pPr marL="952500" lvl="1" indent="-571500">
              <a:spcBef>
                <a:spcPts val="0"/>
              </a:spcBef>
              <a:buSzPts val="4800"/>
            </a:pPr>
            <a:r>
              <a:rPr lang="en-GB" dirty="0"/>
              <a:t>Ground</a:t>
            </a:r>
            <a:endParaRPr dirty="0"/>
          </a:p>
          <a:p>
            <a:pPr marL="952500" lvl="1" indent="-571500">
              <a:spcBef>
                <a:spcPts val="0"/>
              </a:spcBef>
              <a:buSzPts val="4800"/>
            </a:pPr>
            <a:r>
              <a:rPr lang="en-GB" dirty="0"/>
              <a:t>Launch pad</a:t>
            </a:r>
            <a:endParaRPr dirty="0"/>
          </a:p>
          <a:p>
            <a:pPr marL="952500" lvl="1" indent="-571500">
              <a:spcBef>
                <a:spcPts val="0"/>
              </a:spcBef>
              <a:buSzPts val="4800"/>
            </a:pPr>
            <a:r>
              <a:rPr lang="en-GB" dirty="0"/>
              <a:t>Landing pad</a:t>
            </a:r>
            <a:endParaRPr dirty="0"/>
          </a:p>
          <a:p>
            <a:pPr marL="952500" lvl="1" indent="-571500">
              <a:spcBef>
                <a:spcPts val="0"/>
              </a:spcBef>
              <a:buSzPts val="4800"/>
            </a:pPr>
            <a:r>
              <a:rPr lang="en-GB" dirty="0"/>
              <a:t>Rocket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2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"/>
                                        <p:tgtEl>
                                          <p:spTgt spid="2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"/>
                                        <p:tgtEl>
                                          <p:spTgt spid="2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"/>
                                        <p:tgtEl>
                                          <p:spTgt spid="28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"/>
                                        <p:tgtEl>
                                          <p:spTgt spid="28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4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Basic Input Binding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4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Finish Our Code </a:t>
            </a:r>
            <a:endParaRPr/>
          </a:p>
        </p:txBody>
      </p:sp>
      <p:sp>
        <p:nvSpPr>
          <p:cNvPr id="359" name="Google Shape;359;p44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>
              <a:spcBef>
                <a:spcPts val="0"/>
              </a:spcBef>
              <a:buSzPts val="5400"/>
            </a:pPr>
            <a:r>
              <a:rPr lang="en-GB" dirty="0"/>
              <a:t>Replace the “somethings” with code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When we push “A” then print “rotate left”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When we push “D” then print “rotate right”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BONUS:</a:t>
            </a:r>
            <a:endParaRPr dirty="0"/>
          </a:p>
          <a:p>
            <a:pPr marL="952500" lvl="1" indent="-571500">
              <a:spcBef>
                <a:spcPts val="0"/>
              </a:spcBef>
              <a:buSzPts val="4800"/>
            </a:pPr>
            <a:r>
              <a:rPr lang="en-GB" dirty="0"/>
              <a:t>Identify the bug / issue with our logic 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3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"/>
                                        <p:tgtEl>
                                          <p:spTgt spid="3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"/>
                                        <p:tgtEl>
                                          <p:spTgt spid="3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"/>
                                        <p:tgtEl>
                                          <p:spTgt spid="3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"/>
                                        <p:tgtEl>
                                          <p:spTgt spid="3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45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Using AddRelativeForce()</a:t>
            </a:r>
            <a:endParaRPr/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9ECD78DE-3E50-2176-41B1-7CDED98A455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4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Tuning Our Rocket</a:t>
            </a:r>
            <a:endParaRPr/>
          </a:p>
        </p:txBody>
      </p:sp>
      <p:sp>
        <p:nvSpPr>
          <p:cNvPr id="387" name="Google Shape;387;p47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>
              <a:spcBef>
                <a:spcPts val="0"/>
              </a:spcBef>
              <a:buSzPts val="5400"/>
            </a:pPr>
            <a:r>
              <a:rPr lang="en-GB" dirty="0"/>
              <a:t>Add a variable so we can tune the main rocket thrust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Make the force applied frame rate independent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Game Screen</a:t>
            </a:r>
            <a:endParaRPr/>
          </a:p>
        </p:txBody>
      </p:sp>
      <p:sp>
        <p:nvSpPr>
          <p:cNvPr id="101" name="Google Shape;101;p20"/>
          <p:cNvSpPr/>
          <p:nvPr/>
        </p:nvSpPr>
        <p:spPr>
          <a:xfrm>
            <a:off x="2824150" y="2246475"/>
            <a:ext cx="12115200" cy="6466800"/>
          </a:xfrm>
          <a:prstGeom prst="rect">
            <a:avLst/>
          </a:prstGeom>
          <a:solidFill>
            <a:srgbClr val="999999"/>
          </a:solidFill>
          <a:ln w="114300" cap="flat" cmpd="sng">
            <a:solidFill>
              <a:srgbClr val="3D85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20"/>
          <p:cNvSpPr/>
          <p:nvPr/>
        </p:nvSpPr>
        <p:spPr>
          <a:xfrm>
            <a:off x="2824150" y="6939750"/>
            <a:ext cx="12115200" cy="1773600"/>
          </a:xfrm>
          <a:prstGeom prst="rect">
            <a:avLst/>
          </a:prstGeom>
          <a:solidFill>
            <a:srgbClr val="783F0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20"/>
          <p:cNvSpPr/>
          <p:nvPr/>
        </p:nvSpPr>
        <p:spPr>
          <a:xfrm>
            <a:off x="2824150" y="5624350"/>
            <a:ext cx="3178800" cy="1364400"/>
          </a:xfrm>
          <a:prstGeom prst="rect">
            <a:avLst/>
          </a:prstGeom>
          <a:solidFill>
            <a:srgbClr val="783F0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20"/>
          <p:cNvSpPr/>
          <p:nvPr/>
        </p:nvSpPr>
        <p:spPr>
          <a:xfrm>
            <a:off x="7738025" y="2246475"/>
            <a:ext cx="1894200" cy="2824200"/>
          </a:xfrm>
          <a:prstGeom prst="rect">
            <a:avLst/>
          </a:prstGeom>
          <a:solidFill>
            <a:srgbClr val="783F0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20"/>
          <p:cNvSpPr/>
          <p:nvPr/>
        </p:nvSpPr>
        <p:spPr>
          <a:xfrm>
            <a:off x="9632225" y="3903975"/>
            <a:ext cx="1894200" cy="1166700"/>
          </a:xfrm>
          <a:prstGeom prst="rect">
            <a:avLst/>
          </a:prstGeom>
          <a:solidFill>
            <a:srgbClr val="783F0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20"/>
          <p:cNvSpPr/>
          <p:nvPr/>
        </p:nvSpPr>
        <p:spPr>
          <a:xfrm rot="3985778">
            <a:off x="4577016" y="4386085"/>
            <a:ext cx="498306" cy="475190"/>
          </a:xfrm>
          <a:prstGeom prst="lightningBolt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20"/>
          <p:cNvSpPr/>
          <p:nvPr/>
        </p:nvSpPr>
        <p:spPr>
          <a:xfrm>
            <a:off x="14093475" y="2246475"/>
            <a:ext cx="846000" cy="4742400"/>
          </a:xfrm>
          <a:prstGeom prst="rect">
            <a:avLst/>
          </a:prstGeom>
          <a:solidFill>
            <a:srgbClr val="783F0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20"/>
          <p:cNvSpPr/>
          <p:nvPr/>
        </p:nvSpPr>
        <p:spPr>
          <a:xfrm rot="1798544">
            <a:off x="5118259" y="3726925"/>
            <a:ext cx="387885" cy="324850"/>
          </a:xfrm>
          <a:prstGeom prst="triangle">
            <a:avLst>
              <a:gd name="adj" fmla="val 50000"/>
            </a:avLst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20"/>
          <p:cNvSpPr/>
          <p:nvPr/>
        </p:nvSpPr>
        <p:spPr>
          <a:xfrm rot="1968981">
            <a:off x="4888425" y="3962914"/>
            <a:ext cx="381955" cy="558621"/>
          </a:xfrm>
          <a:prstGeom prst="rect">
            <a:avLst/>
          </a:prstGeom>
          <a:solidFill>
            <a:srgbClr val="00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20"/>
          <p:cNvSpPr txBox="1"/>
          <p:nvPr/>
        </p:nvSpPr>
        <p:spPr>
          <a:xfrm>
            <a:off x="3260725" y="4372500"/>
            <a:ext cx="846000" cy="109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0" b="1">
                <a:solidFill>
                  <a:srgbClr val="00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</a:t>
            </a:r>
            <a:endParaRPr sz="8000" b="1">
              <a:solidFill>
                <a:srgbClr val="00FF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1" name="Google Shape;111;p20"/>
          <p:cNvSpPr txBox="1"/>
          <p:nvPr/>
        </p:nvSpPr>
        <p:spPr>
          <a:xfrm>
            <a:off x="10084675" y="2533000"/>
            <a:ext cx="846000" cy="109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0" b="1">
                <a:solidFill>
                  <a:srgbClr val="00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</a:t>
            </a:r>
            <a:endParaRPr sz="8000" b="1">
              <a:solidFill>
                <a:srgbClr val="00FF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2" name="Google Shape;112;p20"/>
          <p:cNvSpPr/>
          <p:nvPr/>
        </p:nvSpPr>
        <p:spPr>
          <a:xfrm>
            <a:off x="11591050" y="4298700"/>
            <a:ext cx="2442900" cy="40920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rgbClr val="CC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20"/>
          <p:cNvSpPr/>
          <p:nvPr/>
        </p:nvSpPr>
        <p:spPr>
          <a:xfrm>
            <a:off x="12415350" y="4126950"/>
            <a:ext cx="764100" cy="752700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20"/>
          <p:cNvSpPr/>
          <p:nvPr/>
        </p:nvSpPr>
        <p:spPr>
          <a:xfrm>
            <a:off x="2988025" y="7048900"/>
            <a:ext cx="1118700" cy="1323300"/>
          </a:xfrm>
          <a:prstGeom prst="leftArrow">
            <a:avLst>
              <a:gd name="adj1" fmla="val 50000"/>
              <a:gd name="adj2" fmla="val 50000"/>
            </a:avLst>
          </a:prstGeom>
          <a:solidFill>
            <a:srgbClr val="000000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20"/>
          <p:cNvSpPr/>
          <p:nvPr/>
        </p:nvSpPr>
        <p:spPr>
          <a:xfrm rot="10800000">
            <a:off x="4364325" y="7048900"/>
            <a:ext cx="1118700" cy="1323300"/>
          </a:xfrm>
          <a:prstGeom prst="leftArrow">
            <a:avLst>
              <a:gd name="adj1" fmla="val 50000"/>
              <a:gd name="adj2" fmla="val 50000"/>
            </a:avLst>
          </a:prstGeom>
          <a:solidFill>
            <a:srgbClr val="000000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20"/>
          <p:cNvSpPr/>
          <p:nvPr/>
        </p:nvSpPr>
        <p:spPr>
          <a:xfrm rot="5400000">
            <a:off x="6083275" y="7088700"/>
            <a:ext cx="1118700" cy="1323300"/>
          </a:xfrm>
          <a:prstGeom prst="lef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20"/>
          <p:cNvSpPr txBox="1"/>
          <p:nvPr/>
        </p:nvSpPr>
        <p:spPr>
          <a:xfrm>
            <a:off x="5980975" y="8869125"/>
            <a:ext cx="1479600" cy="7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FFFFFF"/>
                </a:solidFill>
              </a:rPr>
              <a:t>Boost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118" name="Google Shape;118;p20"/>
          <p:cNvSpPr txBox="1"/>
          <p:nvPr/>
        </p:nvSpPr>
        <p:spPr>
          <a:xfrm>
            <a:off x="2980450" y="8824850"/>
            <a:ext cx="921600" cy="7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FFFFFF"/>
                </a:solidFill>
              </a:rPr>
              <a:t>Left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119" name="Google Shape;119;p20"/>
          <p:cNvSpPr txBox="1"/>
          <p:nvPr/>
        </p:nvSpPr>
        <p:spPr>
          <a:xfrm>
            <a:off x="4462875" y="8805550"/>
            <a:ext cx="1185300" cy="7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FFFFFF"/>
                </a:solidFill>
              </a:rPr>
              <a:t>Right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120" name="Google Shape;120;p20"/>
          <p:cNvSpPr txBox="1"/>
          <p:nvPr/>
        </p:nvSpPr>
        <p:spPr>
          <a:xfrm>
            <a:off x="15263125" y="4126950"/>
            <a:ext cx="2063700" cy="7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FFFFFF"/>
                </a:solidFill>
              </a:rPr>
              <a:t>Moving obstacles</a:t>
            </a:r>
            <a:endParaRPr sz="3000">
              <a:solidFill>
                <a:srgbClr val="FFFFFF"/>
              </a:solidFill>
            </a:endParaRPr>
          </a:p>
        </p:txBody>
      </p:sp>
      <p:cxnSp>
        <p:nvCxnSpPr>
          <p:cNvPr id="121" name="Google Shape;121;p20"/>
          <p:cNvCxnSpPr/>
          <p:nvPr/>
        </p:nvCxnSpPr>
        <p:spPr>
          <a:xfrm rot="10800000" flipH="1">
            <a:off x="5108750" y="5021850"/>
            <a:ext cx="34800" cy="1581300"/>
          </a:xfrm>
          <a:prstGeom prst="straightConnector1">
            <a:avLst/>
          </a:prstGeom>
          <a:noFill/>
          <a:ln w="7620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48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Transform.Rotate() Our Rocket</a:t>
            </a:r>
            <a:endParaRPr/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A3278093-4A53-B71C-7297-722D125F74C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4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Tuning Our Rocket’s Rotation</a:t>
            </a:r>
            <a:endParaRPr/>
          </a:p>
        </p:txBody>
      </p:sp>
      <p:sp>
        <p:nvSpPr>
          <p:cNvPr id="404" name="Google Shape;404;p49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>
              <a:spcBef>
                <a:spcPts val="0"/>
              </a:spcBef>
              <a:buSzPts val="5400"/>
            </a:pPr>
            <a:r>
              <a:rPr lang="en-GB" dirty="0"/>
              <a:t>Add a variable so we can tune the rotation speed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Make the rotation speed frame rate independent</a:t>
            </a:r>
            <a:endParaRPr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50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Rigidbody Constraints</a:t>
            </a:r>
            <a:endParaRPr/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54FBF4CE-1713-F5A8-DB74-54E6CFA3C31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5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Tidy Up Our Movement</a:t>
            </a:r>
            <a:endParaRPr/>
          </a:p>
        </p:txBody>
      </p:sp>
      <p:sp>
        <p:nvSpPr>
          <p:cNvPr id="421" name="Google Shape;421;p51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>
              <a:spcBef>
                <a:spcPts val="0"/>
              </a:spcBef>
              <a:buSzPts val="5400"/>
            </a:pPr>
            <a:r>
              <a:rPr lang="en-GB" dirty="0"/>
              <a:t>Apply changes to prefab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Add an obstacle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Freeze constraints for our rocket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Fix our obstacle-hitting bug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Set our drag value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4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4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"/>
                                        <p:tgtEl>
                                          <p:spTgt spid="4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"/>
                                        <p:tgtEl>
                                          <p:spTgt spid="4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"/>
                                        <p:tgtEl>
                                          <p:spTgt spid="4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57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Unity Audio Introduction</a:t>
            </a:r>
            <a:endParaRPr/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C4579BBC-AE70-7969-8565-137DE1306AE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5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3 Main Things We Need</a:t>
            </a:r>
            <a:endParaRPr/>
          </a:p>
        </p:txBody>
      </p:sp>
      <p:sp>
        <p:nvSpPr>
          <p:cNvPr id="479" name="Google Shape;479;p58"/>
          <p:cNvSpPr txBox="1">
            <a:spLocks noGrp="1"/>
          </p:cNvSpPr>
          <p:nvPr>
            <p:ph type="body" idx="4294967295"/>
          </p:nvPr>
        </p:nvSpPr>
        <p:spPr>
          <a:xfrm>
            <a:off x="13854113" y="4257675"/>
            <a:ext cx="4433887" cy="177165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400"/>
              <a:t>The “sounds” that get played</a:t>
            </a:r>
            <a:endParaRPr sz="4400"/>
          </a:p>
        </p:txBody>
      </p:sp>
      <p:sp>
        <p:nvSpPr>
          <p:cNvPr id="477" name="Google Shape;477;p58"/>
          <p:cNvSpPr txBox="1">
            <a:spLocks noGrp="1"/>
          </p:cNvSpPr>
          <p:nvPr>
            <p:ph type="body" idx="4294967295"/>
          </p:nvPr>
        </p:nvSpPr>
        <p:spPr>
          <a:xfrm>
            <a:off x="0" y="5449888"/>
            <a:ext cx="3074988" cy="177165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400"/>
              <a:t>To “hear” the audio</a:t>
            </a:r>
            <a:endParaRPr sz="4400"/>
          </a:p>
        </p:txBody>
      </p:sp>
      <p:sp>
        <p:nvSpPr>
          <p:cNvPr id="478" name="Google Shape;478;p58"/>
          <p:cNvSpPr txBox="1">
            <a:spLocks noGrp="1"/>
          </p:cNvSpPr>
          <p:nvPr>
            <p:ph type="body" idx="4294967295"/>
          </p:nvPr>
        </p:nvSpPr>
        <p:spPr>
          <a:xfrm>
            <a:off x="15211425" y="7392988"/>
            <a:ext cx="3076575" cy="177165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400"/>
              <a:t>To “play” the audio</a:t>
            </a:r>
            <a:endParaRPr sz="4400"/>
          </a:p>
        </p:txBody>
      </p:sp>
      <p:sp>
        <p:nvSpPr>
          <p:cNvPr id="474" name="Google Shape;474;p58"/>
          <p:cNvSpPr/>
          <p:nvPr/>
        </p:nvSpPr>
        <p:spPr>
          <a:xfrm>
            <a:off x="1477025" y="2897113"/>
            <a:ext cx="3892500" cy="2363100"/>
          </a:xfrm>
          <a:prstGeom prst="rect">
            <a:avLst/>
          </a:prstGeom>
          <a:solidFill>
            <a:srgbClr val="FFD966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0"/>
              <a:t>Audio Listener</a:t>
            </a:r>
            <a:endParaRPr sz="6000"/>
          </a:p>
        </p:txBody>
      </p:sp>
      <p:sp>
        <p:nvSpPr>
          <p:cNvPr id="475" name="Google Shape;475;p58"/>
          <p:cNvSpPr/>
          <p:nvPr/>
        </p:nvSpPr>
        <p:spPr>
          <a:xfrm>
            <a:off x="7235800" y="4860675"/>
            <a:ext cx="3892500" cy="2363100"/>
          </a:xfrm>
          <a:prstGeom prst="rect">
            <a:avLst/>
          </a:prstGeom>
          <a:solidFill>
            <a:srgbClr val="FFD966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0"/>
              <a:t>Audio Source</a:t>
            </a:r>
            <a:endParaRPr sz="6000"/>
          </a:p>
        </p:txBody>
      </p:sp>
      <p:sp>
        <p:nvSpPr>
          <p:cNvPr id="476" name="Google Shape;476;p58"/>
          <p:cNvSpPr/>
          <p:nvPr/>
        </p:nvSpPr>
        <p:spPr>
          <a:xfrm>
            <a:off x="13253175" y="6369275"/>
            <a:ext cx="3892500" cy="2363100"/>
          </a:xfrm>
          <a:prstGeom prst="rect">
            <a:avLst/>
          </a:prstGeom>
          <a:solidFill>
            <a:srgbClr val="FFD966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0"/>
              <a:t>Audio </a:t>
            </a:r>
            <a:br>
              <a:rPr lang="en-GB" sz="6000"/>
            </a:br>
            <a:r>
              <a:rPr lang="en-GB" sz="6000"/>
              <a:t>File</a:t>
            </a:r>
            <a:endParaRPr sz="6000"/>
          </a:p>
        </p:txBody>
      </p:sp>
      <p:cxnSp>
        <p:nvCxnSpPr>
          <p:cNvPr id="480" name="Google Shape;480;p58"/>
          <p:cNvCxnSpPr>
            <a:endCxn id="474" idx="3"/>
          </p:cNvCxnSpPr>
          <p:nvPr/>
        </p:nvCxnSpPr>
        <p:spPr>
          <a:xfrm rot="10800000">
            <a:off x="5369525" y="4078663"/>
            <a:ext cx="1866300" cy="1963500"/>
          </a:xfrm>
          <a:prstGeom prst="straightConnector1">
            <a:avLst/>
          </a:prstGeom>
          <a:noFill/>
          <a:ln w="11430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81" name="Google Shape;481;p58"/>
          <p:cNvCxnSpPr>
            <a:stCxn id="476" idx="1"/>
            <a:endCxn id="475" idx="3"/>
          </p:cNvCxnSpPr>
          <p:nvPr/>
        </p:nvCxnSpPr>
        <p:spPr>
          <a:xfrm rot="10800000">
            <a:off x="11128275" y="6042125"/>
            <a:ext cx="2124900" cy="1508700"/>
          </a:xfrm>
          <a:prstGeom prst="straightConnector1">
            <a:avLst/>
          </a:prstGeom>
          <a:noFill/>
          <a:ln w="11430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4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"/>
                                        <p:tgtEl>
                                          <p:spTgt spid="4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"/>
                                        <p:tgtEl>
                                          <p:spTgt spid="4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"/>
                                        <p:tgtEl>
                                          <p:spTgt spid="4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"/>
                                        <p:tgtEl>
                                          <p:spTgt spid="4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"/>
                                        <p:tgtEl>
                                          <p:spTgt spid="4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"/>
                                        <p:tgtEl>
                                          <p:spTgt spid="4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"/>
                                        <p:tgtEl>
                                          <p:spTgt spid="4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5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Linking Components To Assets</a:t>
            </a:r>
            <a:endParaRPr/>
          </a:p>
        </p:txBody>
      </p:sp>
      <p:sp>
        <p:nvSpPr>
          <p:cNvPr id="491" name="Google Shape;491;p59"/>
          <p:cNvSpPr txBox="1">
            <a:spLocks noGrp="1"/>
          </p:cNvSpPr>
          <p:nvPr>
            <p:ph type="body" idx="1"/>
          </p:nvPr>
        </p:nvSpPr>
        <p:spPr>
          <a:xfrm>
            <a:off x="2311100" y="3893125"/>
            <a:ext cx="8914200" cy="29187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400"/>
              <a:t>We can add a reference to our audio file directly into the Audio Source component</a:t>
            </a:r>
            <a:endParaRPr sz="4400"/>
          </a:p>
        </p:txBody>
      </p:sp>
      <p:sp>
        <p:nvSpPr>
          <p:cNvPr id="487" name="Google Shape;487;p59"/>
          <p:cNvSpPr/>
          <p:nvPr/>
        </p:nvSpPr>
        <p:spPr>
          <a:xfrm>
            <a:off x="11904850" y="2345850"/>
            <a:ext cx="4224000" cy="7211100"/>
          </a:xfrm>
          <a:prstGeom prst="rect">
            <a:avLst/>
          </a:prstGeom>
          <a:solidFill>
            <a:srgbClr val="B7B7B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Game Object</a:t>
            </a:r>
            <a:endParaRPr sz="3600"/>
          </a:p>
        </p:txBody>
      </p:sp>
      <p:sp>
        <p:nvSpPr>
          <p:cNvPr id="488" name="Google Shape;488;p59"/>
          <p:cNvSpPr/>
          <p:nvPr/>
        </p:nvSpPr>
        <p:spPr>
          <a:xfrm>
            <a:off x="12093650" y="3610425"/>
            <a:ext cx="3870000" cy="4035300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Audio Source Component</a:t>
            </a:r>
            <a:endParaRPr sz="3600"/>
          </a:p>
        </p:txBody>
      </p:sp>
      <p:sp>
        <p:nvSpPr>
          <p:cNvPr id="489" name="Google Shape;489;p59"/>
          <p:cNvSpPr/>
          <p:nvPr/>
        </p:nvSpPr>
        <p:spPr>
          <a:xfrm>
            <a:off x="2159150" y="7645725"/>
            <a:ext cx="9473400" cy="1911300"/>
          </a:xfrm>
          <a:prstGeom prst="rect">
            <a:avLst/>
          </a:prstGeom>
          <a:solidFill>
            <a:srgbClr val="B7B7B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Assets On Disk</a:t>
            </a:r>
            <a:endParaRPr sz="3600"/>
          </a:p>
        </p:txBody>
      </p:sp>
      <p:sp>
        <p:nvSpPr>
          <p:cNvPr id="490" name="Google Shape;490;p59"/>
          <p:cNvSpPr txBox="1"/>
          <p:nvPr/>
        </p:nvSpPr>
        <p:spPr>
          <a:xfrm>
            <a:off x="3492425" y="8707450"/>
            <a:ext cx="3232800" cy="519300"/>
          </a:xfrm>
          <a:prstGeom prst="rect">
            <a:avLst/>
          </a:pr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latin typeface="Consolas"/>
                <a:ea typeface="Consolas"/>
                <a:cs typeface="Consolas"/>
                <a:sym typeface="Consolas"/>
              </a:rPr>
              <a:t>SoundEffect.ogg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492" name="Google Shape;492;p59"/>
          <p:cNvCxnSpPr>
            <a:stCxn id="490" idx="3"/>
          </p:cNvCxnSpPr>
          <p:nvPr/>
        </p:nvCxnSpPr>
        <p:spPr>
          <a:xfrm rot="10800000" flipH="1">
            <a:off x="6725225" y="5616100"/>
            <a:ext cx="6229800" cy="3351000"/>
          </a:xfrm>
          <a:prstGeom prst="straightConnector1">
            <a:avLst/>
          </a:prstGeom>
          <a:noFill/>
          <a:ln w="76200" cap="flat" cmpd="sng">
            <a:solidFill>
              <a:srgbClr val="FF00FF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60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Play AudioSource SFX </a:t>
            </a:r>
            <a:endParaRPr/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CCF83614-2F9D-DE4B-7605-78E41A14A3B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6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Play SFX When Thrusting</a:t>
            </a:r>
            <a:endParaRPr/>
          </a:p>
        </p:txBody>
      </p:sp>
      <p:sp>
        <p:nvSpPr>
          <p:cNvPr id="509" name="Google Shape;509;p61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>
              <a:spcBef>
                <a:spcPts val="0"/>
              </a:spcBef>
              <a:buSzPts val="5000"/>
            </a:pPr>
            <a:r>
              <a:rPr lang="en-GB" sz="5000" dirty="0"/>
              <a:t>Cache a reference to </a:t>
            </a:r>
            <a:r>
              <a:rPr lang="en-GB" sz="5000" dirty="0" err="1"/>
              <a:t>AudioSource</a:t>
            </a:r>
            <a:r>
              <a:rPr lang="en-GB" sz="5000" dirty="0"/>
              <a:t> called </a:t>
            </a:r>
            <a:r>
              <a:rPr lang="en-GB" sz="5000" dirty="0" err="1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audioSource</a:t>
            </a:r>
            <a:endParaRPr sz="5000" dirty="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>
              <a:spcBef>
                <a:spcPts val="0"/>
              </a:spcBef>
              <a:buSzPts val="5000"/>
            </a:pPr>
            <a:r>
              <a:rPr lang="en-GB" sz="5000" dirty="0"/>
              <a:t>Use </a:t>
            </a:r>
            <a:r>
              <a:rPr lang="en-GB" sz="5000" dirty="0" err="1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audioSource.Play</a:t>
            </a:r>
            <a:r>
              <a:rPr lang="en-GB" sz="5000" dirty="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lang="en-GB" sz="5000" dirty="0"/>
              <a:t> to play when we are thrusting</a:t>
            </a:r>
            <a:endParaRPr sz="5000" dirty="0"/>
          </a:p>
          <a:p>
            <a:pPr>
              <a:spcBef>
                <a:spcPts val="0"/>
              </a:spcBef>
              <a:buSzPts val="5000"/>
            </a:pPr>
            <a:r>
              <a:rPr lang="en-GB" sz="5000" dirty="0"/>
              <a:t>Use</a:t>
            </a:r>
            <a:r>
              <a:rPr lang="en-GB" sz="5000" dirty="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 !</a:t>
            </a:r>
            <a:r>
              <a:rPr lang="en-GB" sz="5000" dirty="0" err="1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audioSource.isPlaying</a:t>
            </a:r>
            <a:r>
              <a:rPr lang="en-GB" sz="5000" dirty="0"/>
              <a:t> to make sure we only play if we aren’t already playing (Note: </a:t>
            </a:r>
            <a:r>
              <a:rPr lang="en-GB" sz="5000" dirty="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!</a:t>
            </a:r>
            <a:r>
              <a:rPr lang="en-GB" sz="5000" dirty="0"/>
              <a:t> = not true)</a:t>
            </a:r>
            <a:endParaRPr sz="5000" dirty="0"/>
          </a:p>
          <a:p>
            <a:pPr>
              <a:spcBef>
                <a:spcPts val="0"/>
              </a:spcBef>
              <a:buSzPts val="5000"/>
            </a:pPr>
            <a:r>
              <a:rPr lang="en-GB" sz="5000" dirty="0"/>
              <a:t>Use an </a:t>
            </a:r>
            <a:r>
              <a:rPr lang="en-GB" sz="5000" dirty="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GB" sz="5000" dirty="0"/>
              <a:t> condition and </a:t>
            </a:r>
            <a:r>
              <a:rPr lang="en-GB" sz="5000" dirty="0" err="1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audioSource.Stop</a:t>
            </a:r>
            <a:r>
              <a:rPr lang="en-GB" sz="5000" dirty="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lang="en-GB" sz="5000" dirty="0"/>
              <a:t> to stop our SFX when we aren’t thrusting.</a:t>
            </a:r>
            <a:endParaRPr sz="50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5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5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"/>
                                        <p:tgtEl>
                                          <p:spTgt spid="5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"/>
                                        <p:tgtEl>
                                          <p:spTgt spid="50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67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Respawn Using SceneManager</a:t>
            </a:r>
            <a:endParaRPr/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DB342779-7D46-4181-0A73-0DB2048C814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Boost Game Design</a:t>
            </a:r>
            <a:endParaRPr/>
          </a:p>
        </p:txBody>
      </p:sp>
      <p:sp>
        <p:nvSpPr>
          <p:cNvPr id="127" name="Google Shape;127;p21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5000" b="1" dirty="0">
                <a:solidFill>
                  <a:srgbClr val="FF9900"/>
                </a:solidFill>
              </a:rPr>
              <a:t>Player Experience:</a:t>
            </a:r>
            <a:r>
              <a:rPr lang="en-GB" sz="5000" dirty="0">
                <a:solidFill>
                  <a:srgbClr val="FF9900"/>
                </a:solidFill>
              </a:rPr>
              <a:t> </a:t>
            </a:r>
            <a:endParaRPr sz="5000" dirty="0">
              <a:solidFill>
                <a:srgbClr val="FF99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5000" dirty="0"/>
              <a:t>Precision. Skilful.</a:t>
            </a:r>
            <a:endParaRPr sz="5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000" b="1" dirty="0">
                <a:solidFill>
                  <a:srgbClr val="FF9900"/>
                </a:solidFill>
              </a:rPr>
              <a:t>Core Mechanic: </a:t>
            </a:r>
            <a:endParaRPr sz="5000" b="1" dirty="0">
              <a:solidFill>
                <a:srgbClr val="FF99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000" dirty="0"/>
              <a:t>Skilfully fly spaceship and avoid environmental hazards.</a:t>
            </a:r>
            <a:endParaRPr sz="5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5000" b="1" dirty="0">
                <a:solidFill>
                  <a:srgbClr val="FF9900"/>
                </a:solidFill>
              </a:rPr>
              <a:t>Core game loop: </a:t>
            </a:r>
            <a:endParaRPr sz="5000" b="1" dirty="0">
              <a:solidFill>
                <a:srgbClr val="FF99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000" dirty="0"/>
              <a:t>Get from A to B to complete the level, then progress to the next level.</a:t>
            </a:r>
            <a:endParaRPr sz="50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6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Reload Current Scene</a:t>
            </a:r>
            <a:endParaRPr/>
          </a:p>
        </p:txBody>
      </p:sp>
      <p:sp>
        <p:nvSpPr>
          <p:cNvPr id="561" name="Google Shape;561;p6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>
              <a:spcBef>
                <a:spcPts val="0"/>
              </a:spcBef>
              <a:buSzPts val="5400"/>
            </a:pPr>
            <a:r>
              <a:rPr lang="en-GB" dirty="0"/>
              <a:t>Use </a:t>
            </a:r>
            <a:r>
              <a:rPr lang="en-GB" dirty="0" err="1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SceneManager.LoadScene</a:t>
            </a:r>
            <a:r>
              <a:rPr lang="en-GB" dirty="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lang="en-GB" dirty="0"/>
              <a:t> to load the current scene and therefore respawn our rocket ship when it collides with the ground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You’ll need to use the </a:t>
            </a:r>
            <a:r>
              <a:rPr lang="en-GB" dirty="0" err="1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UnityEngine.SceneManagement</a:t>
            </a:r>
            <a:r>
              <a:rPr lang="en-GB" dirty="0"/>
              <a:t> namespace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5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5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69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Load Next Level</a:t>
            </a:r>
            <a:endParaRPr/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100E6E24-91FD-12AC-7A40-9698D045E8D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7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Load Next Level</a:t>
            </a:r>
            <a:endParaRPr/>
          </a:p>
        </p:txBody>
      </p:sp>
      <p:sp>
        <p:nvSpPr>
          <p:cNvPr id="578" name="Google Shape;578;p70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>
              <a:spcBef>
                <a:spcPts val="0"/>
              </a:spcBef>
              <a:buSzPts val="5400"/>
            </a:pPr>
            <a:r>
              <a:rPr lang="en-GB" dirty="0"/>
              <a:t>When we reach the Landing Pad, load the next level.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Hint: our scene index is an integer, therefore we can add a number to it.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5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5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71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Using Invoke</a:t>
            </a:r>
            <a:endParaRPr/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46F9BA71-1D85-D790-FA68-BD69D9828C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7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Using Invoke</a:t>
            </a:r>
            <a:endParaRPr/>
          </a:p>
        </p:txBody>
      </p:sp>
      <p:sp>
        <p:nvSpPr>
          <p:cNvPr id="595" name="Google Shape;595;p72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>
              <a:spcBef>
                <a:spcPts val="0"/>
              </a:spcBef>
              <a:buSzPts val="5400"/>
            </a:pPr>
            <a:r>
              <a:rPr lang="en-GB" dirty="0"/>
              <a:t>Using </a:t>
            </a:r>
            <a:r>
              <a:rPr lang="en-GB" dirty="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Invoke() </a:t>
            </a:r>
            <a:r>
              <a:rPr lang="en-GB" dirty="0"/>
              <a:t>allows us to call a method so it executes after a delay of x seconds.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Syntax:</a:t>
            </a:r>
            <a:endParaRPr dirty="0"/>
          </a:p>
          <a:p>
            <a:pPr>
              <a:spcBef>
                <a:spcPts val="0"/>
              </a:spcBef>
            </a:pPr>
            <a:r>
              <a:rPr lang="en-GB" dirty="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Invoke(“</a:t>
            </a:r>
            <a:r>
              <a:rPr lang="en-GB" dirty="0" err="1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MethodName</a:t>
            </a:r>
            <a:r>
              <a:rPr lang="en-GB" dirty="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”, </a:t>
            </a:r>
            <a:r>
              <a:rPr lang="en-GB" dirty="0" err="1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delayInSeconds</a:t>
            </a:r>
            <a:r>
              <a:rPr lang="en-GB" dirty="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dirty="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Pros: Quick and easy to use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Cons: String reference; not as performant as using a Coroutine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"/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7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 Invoke To Delay Next Level</a:t>
            </a:r>
            <a:endParaRPr/>
          </a:p>
        </p:txBody>
      </p:sp>
      <p:sp>
        <p:nvSpPr>
          <p:cNvPr id="601" name="Google Shape;601;p73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>
              <a:spcBef>
                <a:spcPts val="0"/>
              </a:spcBef>
              <a:buSzPts val="5400"/>
            </a:pPr>
            <a:r>
              <a:rPr lang="en-GB" dirty="0"/>
              <a:t>Parameterise our delay (</a:t>
            </a:r>
            <a:r>
              <a:rPr lang="en-GB" dirty="0" err="1"/>
              <a:t>ie</a:t>
            </a:r>
            <a:r>
              <a:rPr lang="en-GB" dirty="0"/>
              <a:t>. make a variable which we can tune in the inspector)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When we reach the Landing Pad, make sure we have a delay before loading the next level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Stop player controls during the delay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6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6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"/>
                                        <p:tgtEl>
                                          <p:spTgt spid="60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"/>
                                        <p:tgtEl>
                                          <p:spTgt spid="6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"/>
                                        <p:tgtEl>
                                          <p:spTgt spid="6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"/>
                                        <p:tgtEl>
                                          <p:spTgt spid="60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7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Multiple Audio Clips</a:t>
            </a:r>
            <a:endParaRPr/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F13339FC-0B32-27C9-8D5E-C127B7A6459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7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Play Audio On Collision</a:t>
            </a:r>
            <a:endParaRPr/>
          </a:p>
        </p:txBody>
      </p:sp>
      <p:sp>
        <p:nvSpPr>
          <p:cNvPr id="618" name="Google Shape;618;p75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>
              <a:spcBef>
                <a:spcPts val="0"/>
              </a:spcBef>
              <a:buSzPts val="5400"/>
            </a:pPr>
            <a:r>
              <a:rPr lang="en-GB" dirty="0"/>
              <a:t>Trigger for audio to be played for these situations:</a:t>
            </a:r>
            <a:endParaRPr dirty="0"/>
          </a:p>
          <a:p>
            <a:pPr marL="952500" lvl="1" indent="-571500">
              <a:spcBef>
                <a:spcPts val="0"/>
              </a:spcBef>
              <a:buSzPts val="4800"/>
            </a:pPr>
            <a:r>
              <a:rPr lang="en-GB" dirty="0"/>
              <a:t>When the player crashes into an obstacle</a:t>
            </a:r>
            <a:endParaRPr dirty="0"/>
          </a:p>
          <a:p>
            <a:pPr marL="952500" lvl="1" indent="-571500">
              <a:spcBef>
                <a:spcPts val="0"/>
              </a:spcBef>
              <a:buSzPts val="4800"/>
            </a:pPr>
            <a:r>
              <a:rPr lang="en-GB" dirty="0"/>
              <a:t>When the player successfully reaches landing pad</a:t>
            </a:r>
            <a:endParaRPr dirty="0"/>
          </a:p>
          <a:p>
            <a:pPr marL="1028700" indent="-571500">
              <a:spcBef>
                <a:spcPts val="0"/>
              </a:spcBef>
            </a:pP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HINTS:</a:t>
            </a:r>
            <a:endParaRPr dirty="0"/>
          </a:p>
          <a:p>
            <a:pPr marL="952500" lvl="1" indent="-571500">
              <a:spcBef>
                <a:spcPts val="0"/>
              </a:spcBef>
              <a:buSzPts val="4800"/>
            </a:pPr>
            <a:r>
              <a:rPr lang="en-GB" dirty="0"/>
              <a:t>Get and cache the audio component</a:t>
            </a:r>
            <a:endParaRPr dirty="0"/>
          </a:p>
          <a:p>
            <a:pPr marL="952500" lvl="1" indent="-571500">
              <a:spcBef>
                <a:spcPts val="0"/>
              </a:spcBef>
              <a:buSzPts val="4800"/>
            </a:pPr>
            <a:r>
              <a:rPr lang="en-GB" dirty="0"/>
              <a:t>Create variables for each clip</a:t>
            </a:r>
            <a:endParaRPr dirty="0"/>
          </a:p>
          <a:p>
            <a:pPr marL="952500" lvl="1" indent="-571500">
              <a:spcBef>
                <a:spcPts val="0"/>
              </a:spcBef>
              <a:buSzPts val="4800"/>
            </a:pPr>
            <a:r>
              <a:rPr lang="en-GB" dirty="0"/>
              <a:t>Play the clip at the appropriate time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6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6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"/>
                                        <p:tgtEl>
                                          <p:spTgt spid="6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"/>
                                        <p:tgtEl>
                                          <p:spTgt spid="6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"/>
                                        <p:tgtEl>
                                          <p:spTgt spid="6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"/>
                                        <p:tgtEl>
                                          <p:spTgt spid="6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"/>
                                        <p:tgtEl>
                                          <p:spTgt spid="6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"/>
                                        <p:tgtEl>
                                          <p:spTgt spid="6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"/>
                                        <p:tgtEl>
                                          <p:spTgt spid="6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"/>
                                        <p:tgtEl>
                                          <p:spTgt spid="6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"/>
                                        <p:tgtEl>
                                          <p:spTgt spid="6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"/>
                                        <p:tgtEl>
                                          <p:spTgt spid="6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"/>
                                        <p:tgtEl>
                                          <p:spTgt spid="6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"/>
                                        <p:tgtEl>
                                          <p:spTgt spid="6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p76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Bool Variable For State</a:t>
            </a:r>
            <a:endParaRPr/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37FCD604-B2BB-0573-0C79-4776C55E7D3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7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Finish Our Logic</a:t>
            </a:r>
            <a:endParaRPr/>
          </a:p>
        </p:txBody>
      </p:sp>
      <p:sp>
        <p:nvSpPr>
          <p:cNvPr id="635" name="Google Shape;635;p77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>
              <a:spcBef>
                <a:spcPts val="0"/>
              </a:spcBef>
              <a:buSzPts val="5400"/>
            </a:pPr>
            <a:r>
              <a:rPr lang="en-GB" dirty="0"/>
              <a:t>We want to stop additional things happening after we have a collision event.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Use our </a:t>
            </a:r>
            <a:r>
              <a:rPr lang="en-GB" dirty="0" err="1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isTransitioning</a:t>
            </a:r>
            <a:r>
              <a:rPr lang="en-GB" dirty="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/>
              <a:t>bool and an if statement.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6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6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"/>
                                        <p:tgtEl>
                                          <p:spTgt spid="6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"/>
                                        <p:tgtEl>
                                          <p:spTgt spid="6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Game Flow And Screens</a:t>
            </a:r>
            <a:endParaRPr/>
          </a:p>
        </p:txBody>
      </p:sp>
      <p:sp>
        <p:nvSpPr>
          <p:cNvPr id="133" name="Google Shape;133;p22"/>
          <p:cNvSpPr/>
          <p:nvPr/>
        </p:nvSpPr>
        <p:spPr>
          <a:xfrm>
            <a:off x="6132600" y="3457950"/>
            <a:ext cx="5388000" cy="864900"/>
          </a:xfrm>
          <a:prstGeom prst="rect">
            <a:avLst/>
          </a:prstGeom>
          <a:solidFill>
            <a:srgbClr val="6AA84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FFFFFF"/>
                </a:solidFill>
              </a:rPr>
              <a:t>Level 1</a:t>
            </a:r>
            <a:endParaRPr sz="3000">
              <a:solidFill>
                <a:srgbClr val="FFFFFF"/>
              </a:solidFill>
            </a:endParaRPr>
          </a:p>
        </p:txBody>
      </p:sp>
      <p:cxnSp>
        <p:nvCxnSpPr>
          <p:cNvPr id="134" name="Google Shape;134;p22"/>
          <p:cNvCxnSpPr>
            <a:stCxn id="133" idx="2"/>
            <a:endCxn id="135" idx="0"/>
          </p:cNvCxnSpPr>
          <p:nvPr/>
        </p:nvCxnSpPr>
        <p:spPr>
          <a:xfrm>
            <a:off x="8826600" y="4322850"/>
            <a:ext cx="0" cy="1282800"/>
          </a:xfrm>
          <a:prstGeom prst="straightConnector1">
            <a:avLst/>
          </a:prstGeom>
          <a:noFill/>
          <a:ln w="76200" cap="flat" cmpd="sng">
            <a:solidFill>
              <a:srgbClr val="00FF00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135" name="Google Shape;135;p22"/>
          <p:cNvSpPr/>
          <p:nvPr/>
        </p:nvSpPr>
        <p:spPr>
          <a:xfrm>
            <a:off x="6132600" y="5605765"/>
            <a:ext cx="5388000" cy="864900"/>
          </a:xfrm>
          <a:prstGeom prst="rect">
            <a:avLst/>
          </a:prstGeom>
          <a:solidFill>
            <a:srgbClr val="6AA84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FFFFFF"/>
                </a:solidFill>
              </a:rPr>
              <a:t>Level 2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136" name="Google Shape;136;p22"/>
          <p:cNvSpPr/>
          <p:nvPr/>
        </p:nvSpPr>
        <p:spPr>
          <a:xfrm>
            <a:off x="6132600" y="7632538"/>
            <a:ext cx="5388000" cy="864900"/>
          </a:xfrm>
          <a:prstGeom prst="rect">
            <a:avLst/>
          </a:prstGeom>
          <a:solidFill>
            <a:srgbClr val="6AA84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FFFFFF"/>
                </a:solidFill>
              </a:rPr>
              <a:t>Level X</a:t>
            </a:r>
            <a:endParaRPr sz="3000">
              <a:solidFill>
                <a:srgbClr val="FFFFFF"/>
              </a:solidFill>
            </a:endParaRPr>
          </a:p>
        </p:txBody>
      </p:sp>
      <p:cxnSp>
        <p:nvCxnSpPr>
          <p:cNvPr id="137" name="Google Shape;137;p22"/>
          <p:cNvCxnSpPr>
            <a:stCxn id="135" idx="2"/>
          </p:cNvCxnSpPr>
          <p:nvPr/>
        </p:nvCxnSpPr>
        <p:spPr>
          <a:xfrm>
            <a:off x="8826600" y="6470665"/>
            <a:ext cx="0" cy="1078200"/>
          </a:xfrm>
          <a:prstGeom prst="straightConnector1">
            <a:avLst/>
          </a:prstGeom>
          <a:noFill/>
          <a:ln w="76200" cap="flat" cmpd="sng">
            <a:solidFill>
              <a:srgbClr val="00FF00"/>
            </a:solidFill>
            <a:prstDash val="dot"/>
            <a:round/>
            <a:headEnd type="none" w="med" len="med"/>
            <a:tailEnd type="stealth" w="med" len="med"/>
          </a:ln>
        </p:spPr>
      </p:cxnSp>
      <p:sp>
        <p:nvSpPr>
          <p:cNvPr id="138" name="Google Shape;138;p22"/>
          <p:cNvSpPr/>
          <p:nvPr/>
        </p:nvSpPr>
        <p:spPr>
          <a:xfrm>
            <a:off x="4569475" y="3961876"/>
            <a:ext cx="1568975" cy="4152933"/>
          </a:xfrm>
          <a:custGeom>
            <a:avLst/>
            <a:gdLst/>
            <a:ahLst/>
            <a:cxnLst/>
            <a:rect l="l" t="t" r="r" b="b"/>
            <a:pathLst>
              <a:path w="62759" h="53481" extrusionOk="0">
                <a:moveTo>
                  <a:pt x="62759" y="53481"/>
                </a:moveTo>
                <a:lnTo>
                  <a:pt x="0" y="53481"/>
                </a:lnTo>
                <a:lnTo>
                  <a:pt x="0" y="0"/>
                </a:lnTo>
                <a:lnTo>
                  <a:pt x="62759" y="0"/>
                </a:lnTo>
              </a:path>
            </a:pathLst>
          </a:custGeom>
          <a:noFill/>
          <a:ln w="76200" cap="flat" cmpd="sng">
            <a:solidFill>
              <a:srgbClr val="00FF00"/>
            </a:solidFill>
            <a:prstDash val="solid"/>
            <a:round/>
            <a:headEnd type="none" w="med" len="med"/>
            <a:tailEnd type="stealth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39" name="Google Shape;139;p22"/>
          <p:cNvSpPr txBox="1"/>
          <p:nvPr/>
        </p:nvSpPr>
        <p:spPr>
          <a:xfrm>
            <a:off x="14433500" y="5574263"/>
            <a:ext cx="1814400" cy="9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F6B26B"/>
                </a:solidFill>
              </a:rPr>
              <a:t>If die</a:t>
            </a:r>
            <a:endParaRPr sz="4800">
              <a:solidFill>
                <a:srgbClr val="F6B26B"/>
              </a:solidFill>
            </a:endParaRPr>
          </a:p>
        </p:txBody>
      </p:sp>
      <p:sp>
        <p:nvSpPr>
          <p:cNvPr id="140" name="Google Shape;140;p22"/>
          <p:cNvSpPr txBox="1"/>
          <p:nvPr/>
        </p:nvSpPr>
        <p:spPr>
          <a:xfrm>
            <a:off x="753900" y="5269475"/>
            <a:ext cx="3423300" cy="9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FF00"/>
                </a:solidFill>
              </a:rPr>
              <a:t>If succeed</a:t>
            </a:r>
            <a:endParaRPr sz="4800">
              <a:solidFill>
                <a:srgbClr val="00FF00"/>
              </a:solidFill>
            </a:endParaRPr>
          </a:p>
        </p:txBody>
      </p:sp>
      <p:sp>
        <p:nvSpPr>
          <p:cNvPr id="141" name="Google Shape;141;p22"/>
          <p:cNvSpPr/>
          <p:nvPr/>
        </p:nvSpPr>
        <p:spPr>
          <a:xfrm>
            <a:off x="11737250" y="3579600"/>
            <a:ext cx="1963550" cy="608175"/>
          </a:xfrm>
          <a:custGeom>
            <a:avLst/>
            <a:gdLst/>
            <a:ahLst/>
            <a:cxnLst/>
            <a:rect l="l" t="t" r="r" b="b"/>
            <a:pathLst>
              <a:path w="78542" h="24327" extrusionOk="0">
                <a:moveTo>
                  <a:pt x="0" y="0"/>
                </a:moveTo>
                <a:lnTo>
                  <a:pt x="78542" y="0"/>
                </a:lnTo>
                <a:lnTo>
                  <a:pt x="78542" y="24327"/>
                </a:lnTo>
                <a:lnTo>
                  <a:pt x="2780" y="24327"/>
                </a:lnTo>
              </a:path>
            </a:pathLst>
          </a:custGeom>
          <a:noFill/>
          <a:ln w="76200" cap="flat" cmpd="sng">
            <a:solidFill>
              <a:srgbClr val="FF9900"/>
            </a:solidFill>
            <a:prstDash val="solid"/>
            <a:round/>
            <a:headEnd type="none" w="med" len="med"/>
            <a:tailEnd type="stealth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42" name="Google Shape;142;p22"/>
          <p:cNvSpPr/>
          <p:nvPr/>
        </p:nvSpPr>
        <p:spPr>
          <a:xfrm>
            <a:off x="11854900" y="5734250"/>
            <a:ext cx="1963550" cy="608175"/>
          </a:xfrm>
          <a:custGeom>
            <a:avLst/>
            <a:gdLst/>
            <a:ahLst/>
            <a:cxnLst/>
            <a:rect l="l" t="t" r="r" b="b"/>
            <a:pathLst>
              <a:path w="78542" h="24327" extrusionOk="0">
                <a:moveTo>
                  <a:pt x="0" y="0"/>
                </a:moveTo>
                <a:lnTo>
                  <a:pt x="78542" y="0"/>
                </a:lnTo>
                <a:lnTo>
                  <a:pt x="78542" y="24327"/>
                </a:lnTo>
                <a:lnTo>
                  <a:pt x="2780" y="24327"/>
                </a:lnTo>
              </a:path>
            </a:pathLst>
          </a:custGeom>
          <a:noFill/>
          <a:ln w="76200" cap="flat" cmpd="sng">
            <a:solidFill>
              <a:srgbClr val="FF9900"/>
            </a:solidFill>
            <a:prstDash val="solid"/>
            <a:round/>
            <a:headEnd type="none" w="med" len="med"/>
            <a:tailEnd type="stealth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43" name="Google Shape;143;p22"/>
          <p:cNvSpPr/>
          <p:nvPr/>
        </p:nvSpPr>
        <p:spPr>
          <a:xfrm>
            <a:off x="11854900" y="7715450"/>
            <a:ext cx="1963550" cy="608175"/>
          </a:xfrm>
          <a:custGeom>
            <a:avLst/>
            <a:gdLst/>
            <a:ahLst/>
            <a:cxnLst/>
            <a:rect l="l" t="t" r="r" b="b"/>
            <a:pathLst>
              <a:path w="78542" h="24327" extrusionOk="0">
                <a:moveTo>
                  <a:pt x="0" y="0"/>
                </a:moveTo>
                <a:lnTo>
                  <a:pt x="78542" y="0"/>
                </a:lnTo>
                <a:lnTo>
                  <a:pt x="78542" y="24327"/>
                </a:lnTo>
                <a:lnTo>
                  <a:pt x="2780" y="24327"/>
                </a:lnTo>
              </a:path>
            </a:pathLst>
          </a:custGeom>
          <a:noFill/>
          <a:ln w="76200" cap="flat" cmpd="sng">
            <a:solidFill>
              <a:srgbClr val="FF9900"/>
            </a:solidFill>
            <a:prstDash val="solid"/>
            <a:round/>
            <a:headEnd type="none" w="med" len="med"/>
            <a:tailEnd type="stealth" w="med" len="med"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78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Make Rocket Look Spiffy</a:t>
            </a:r>
            <a:endParaRPr/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0A01AB44-E48C-A90B-1F88-49D14F8B213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7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Make Your Rocket Look Different</a:t>
            </a:r>
            <a:endParaRPr/>
          </a:p>
        </p:txBody>
      </p:sp>
      <p:sp>
        <p:nvSpPr>
          <p:cNvPr id="652" name="Google Shape;652;p79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>
              <a:spcBef>
                <a:spcPts val="0"/>
              </a:spcBef>
              <a:buSzPts val="5400"/>
            </a:pPr>
            <a:r>
              <a:rPr lang="en-GB" dirty="0"/>
              <a:t>Using basic shapes, update your rocket prefab to look interesting.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Add a splash of colour.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Consider the pivot point so that the rotation feels right.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6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6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"/>
                                        <p:tgtEl>
                                          <p:spTgt spid="6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"/>
                                        <p:tgtEl>
                                          <p:spTgt spid="6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"/>
                                        <p:tgtEl>
                                          <p:spTgt spid="6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"/>
                                        <p:tgtEl>
                                          <p:spTgt spid="6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p80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How To Trigger Particles</a:t>
            </a:r>
            <a:endParaRPr/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9B4BEC00-AE18-AFB3-68E3-C230FF7514D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8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Particles System Component</a:t>
            </a:r>
            <a:endParaRPr/>
          </a:p>
        </p:txBody>
      </p:sp>
      <p:sp>
        <p:nvSpPr>
          <p:cNvPr id="669" name="Google Shape;669;p81"/>
          <p:cNvSpPr/>
          <p:nvPr/>
        </p:nvSpPr>
        <p:spPr>
          <a:xfrm>
            <a:off x="6066525" y="7548575"/>
            <a:ext cx="1750200" cy="759600"/>
          </a:xfrm>
          <a:prstGeom prst="rect">
            <a:avLst/>
          </a:prstGeom>
          <a:noFill/>
          <a:ln w="3810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" name="Google Shape;670;p81"/>
          <p:cNvSpPr/>
          <p:nvPr/>
        </p:nvSpPr>
        <p:spPr>
          <a:xfrm>
            <a:off x="6248150" y="5666200"/>
            <a:ext cx="544800" cy="4788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1" name="Google Shape;671;p81"/>
          <p:cNvSpPr/>
          <p:nvPr/>
        </p:nvSpPr>
        <p:spPr>
          <a:xfrm>
            <a:off x="7718725" y="4244825"/>
            <a:ext cx="544800" cy="4788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2" name="Google Shape;672;p81"/>
          <p:cNvSpPr/>
          <p:nvPr/>
        </p:nvSpPr>
        <p:spPr>
          <a:xfrm>
            <a:off x="5178675" y="4084850"/>
            <a:ext cx="544800" cy="4788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3" name="Google Shape;673;p81"/>
          <p:cNvSpPr/>
          <p:nvPr/>
        </p:nvSpPr>
        <p:spPr>
          <a:xfrm>
            <a:off x="7048300" y="4675500"/>
            <a:ext cx="544800" cy="4788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4" name="Google Shape;674;p81"/>
          <p:cNvSpPr/>
          <p:nvPr/>
        </p:nvSpPr>
        <p:spPr>
          <a:xfrm>
            <a:off x="7048300" y="6607400"/>
            <a:ext cx="544800" cy="4788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5" name="Google Shape;675;p81"/>
          <p:cNvSpPr/>
          <p:nvPr/>
        </p:nvSpPr>
        <p:spPr>
          <a:xfrm>
            <a:off x="7271925" y="5490263"/>
            <a:ext cx="544800" cy="4788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6" name="Google Shape;676;p81"/>
          <p:cNvSpPr/>
          <p:nvPr/>
        </p:nvSpPr>
        <p:spPr>
          <a:xfrm>
            <a:off x="6248150" y="6607388"/>
            <a:ext cx="544800" cy="4788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7" name="Google Shape;677;p81"/>
          <p:cNvSpPr/>
          <p:nvPr/>
        </p:nvSpPr>
        <p:spPr>
          <a:xfrm>
            <a:off x="6229063" y="4725000"/>
            <a:ext cx="544800" cy="4788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" name="Google Shape;678;p81"/>
          <p:cNvSpPr/>
          <p:nvPr/>
        </p:nvSpPr>
        <p:spPr>
          <a:xfrm>
            <a:off x="6066525" y="3844050"/>
            <a:ext cx="544800" cy="4788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9" name="Google Shape;679;p81"/>
          <p:cNvSpPr/>
          <p:nvPr/>
        </p:nvSpPr>
        <p:spPr>
          <a:xfrm>
            <a:off x="6814200" y="5870550"/>
            <a:ext cx="544800" cy="4788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0" name="Google Shape;680;p81"/>
          <p:cNvSpPr/>
          <p:nvPr/>
        </p:nvSpPr>
        <p:spPr>
          <a:xfrm>
            <a:off x="7173925" y="3692863"/>
            <a:ext cx="544800" cy="4788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1" name="Google Shape;681;p81"/>
          <p:cNvSpPr/>
          <p:nvPr/>
        </p:nvSpPr>
        <p:spPr>
          <a:xfrm>
            <a:off x="7593100" y="2999375"/>
            <a:ext cx="544800" cy="4788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2" name="Google Shape;682;p81"/>
          <p:cNvSpPr/>
          <p:nvPr/>
        </p:nvSpPr>
        <p:spPr>
          <a:xfrm>
            <a:off x="4704700" y="3214075"/>
            <a:ext cx="544800" cy="4788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3" name="Google Shape;683;p81"/>
          <p:cNvSpPr txBox="1"/>
          <p:nvPr/>
        </p:nvSpPr>
        <p:spPr>
          <a:xfrm>
            <a:off x="1356675" y="7614575"/>
            <a:ext cx="2805900" cy="62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>
                <a:solidFill>
                  <a:srgbClr val="FFFFFF"/>
                </a:solidFill>
              </a:rPr>
              <a:t>Emitter</a:t>
            </a:r>
            <a:endParaRPr sz="4000">
              <a:solidFill>
                <a:srgbClr val="FFFFFF"/>
              </a:solidFill>
            </a:endParaRPr>
          </a:p>
        </p:txBody>
      </p:sp>
      <p:sp>
        <p:nvSpPr>
          <p:cNvPr id="684" name="Google Shape;684;p81"/>
          <p:cNvSpPr txBox="1"/>
          <p:nvPr/>
        </p:nvSpPr>
        <p:spPr>
          <a:xfrm>
            <a:off x="965456" y="4939500"/>
            <a:ext cx="2805900" cy="62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>
                <a:solidFill>
                  <a:srgbClr val="FFFFFF"/>
                </a:solidFill>
              </a:rPr>
              <a:t>Particles</a:t>
            </a:r>
            <a:endParaRPr sz="4000">
              <a:solidFill>
                <a:srgbClr val="FFFFFF"/>
              </a:solidFill>
            </a:endParaRPr>
          </a:p>
        </p:txBody>
      </p:sp>
      <p:sp>
        <p:nvSpPr>
          <p:cNvPr id="685" name="Google Shape;685;p81"/>
          <p:cNvSpPr txBox="1"/>
          <p:nvPr/>
        </p:nvSpPr>
        <p:spPr>
          <a:xfrm>
            <a:off x="10006302" y="4793525"/>
            <a:ext cx="6900600" cy="21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>
                <a:solidFill>
                  <a:srgbClr val="FFFFFF"/>
                </a:solidFill>
              </a:rPr>
              <a:t>We use Modules for controlling behaviour</a:t>
            </a:r>
            <a:endParaRPr sz="4000">
              <a:solidFill>
                <a:srgbClr val="FFFFFF"/>
              </a:solidFill>
            </a:endParaRPr>
          </a:p>
        </p:txBody>
      </p:sp>
      <p:cxnSp>
        <p:nvCxnSpPr>
          <p:cNvPr id="686" name="Google Shape;686;p81"/>
          <p:cNvCxnSpPr/>
          <p:nvPr/>
        </p:nvCxnSpPr>
        <p:spPr>
          <a:xfrm rot="10800000" flipH="1">
            <a:off x="3771350" y="7911900"/>
            <a:ext cx="1717200" cy="99000"/>
          </a:xfrm>
          <a:prstGeom prst="straightConnector1">
            <a:avLst/>
          </a:prstGeom>
          <a:noFill/>
          <a:ln w="7620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87" name="Google Shape;687;p81"/>
          <p:cNvCxnSpPr/>
          <p:nvPr/>
        </p:nvCxnSpPr>
        <p:spPr>
          <a:xfrm rot="10800000" flipH="1">
            <a:off x="3296300" y="5203800"/>
            <a:ext cx="1717200" cy="99000"/>
          </a:xfrm>
          <a:prstGeom prst="straightConnector1">
            <a:avLst/>
          </a:prstGeom>
          <a:noFill/>
          <a:ln w="7620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88" name="Google Shape;688;p81"/>
          <p:cNvSpPr txBox="1"/>
          <p:nvPr/>
        </p:nvSpPr>
        <p:spPr>
          <a:xfrm>
            <a:off x="10006300" y="2858850"/>
            <a:ext cx="7645200" cy="62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>
                <a:solidFill>
                  <a:srgbClr val="FFFFFF"/>
                </a:solidFill>
              </a:rPr>
              <a:t>Particle System is a Component added to a Game Object</a:t>
            </a:r>
            <a:endParaRPr sz="4000">
              <a:solidFill>
                <a:srgbClr val="FFFFFF"/>
              </a:solidFill>
            </a:endParaRPr>
          </a:p>
        </p:txBody>
      </p:sp>
      <p:sp>
        <p:nvSpPr>
          <p:cNvPr id="689" name="Google Shape;689;p81"/>
          <p:cNvSpPr txBox="1"/>
          <p:nvPr/>
        </p:nvSpPr>
        <p:spPr>
          <a:xfrm>
            <a:off x="9940248" y="6968050"/>
            <a:ext cx="6966600" cy="156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>
                <a:solidFill>
                  <a:srgbClr val="FFFFFF"/>
                </a:solidFill>
              </a:rPr>
              <a:t>Each particle is not a Game Object</a:t>
            </a:r>
            <a:endParaRPr sz="400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p8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Play The Particle Effect</a:t>
            </a:r>
            <a:endParaRPr/>
          </a:p>
        </p:txBody>
      </p:sp>
      <p:sp>
        <p:nvSpPr>
          <p:cNvPr id="695" name="Google Shape;695;p82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>
              <a:spcBef>
                <a:spcPts val="0"/>
              </a:spcBef>
              <a:buSzPts val="5400"/>
            </a:pPr>
            <a:r>
              <a:rPr lang="en-GB" dirty="0"/>
              <a:t>We use </a:t>
            </a:r>
            <a:r>
              <a:rPr lang="en-GB" dirty="0" err="1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ParticleSystem.Play</a:t>
            </a:r>
            <a:r>
              <a:rPr lang="en-GB" dirty="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lang="en-GB" dirty="0"/>
              <a:t> to play our particle system when triggered...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When we crash, play the explosion particles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When we reach landing pad, play success particles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6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6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"/>
                                        <p:tgtEl>
                                          <p:spTgt spid="6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"/>
                                        <p:tgtEl>
                                          <p:spTgt spid="6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"/>
                                        <p:tgtEl>
                                          <p:spTgt spid="6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"/>
                                        <p:tgtEl>
                                          <p:spTgt spid="6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p8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Particles For Rocket Boosters</a:t>
            </a:r>
            <a:endParaRPr/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24364ED7-D56C-6208-E0A2-9F4D70F353B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p8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Get Ourselves Ready To Trigger</a:t>
            </a:r>
            <a:endParaRPr/>
          </a:p>
        </p:txBody>
      </p:sp>
      <p:sp>
        <p:nvSpPr>
          <p:cNvPr id="712" name="Google Shape;712;p84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>
              <a:spcBef>
                <a:spcPts val="0"/>
              </a:spcBef>
              <a:buSzPts val="5400"/>
            </a:pPr>
            <a:r>
              <a:rPr lang="en-GB" dirty="0"/>
              <a:t>Set up your rocket so that it has 3 particle systems, ready for us to trigger in code:</a:t>
            </a:r>
            <a:endParaRPr dirty="0"/>
          </a:p>
          <a:p>
            <a:pPr marL="952500" lvl="1" indent="-571500">
              <a:spcBef>
                <a:spcPts val="0"/>
              </a:spcBef>
              <a:buSzPts val="4800"/>
            </a:pPr>
            <a:r>
              <a:rPr lang="en-GB" dirty="0"/>
              <a:t>Main booster</a:t>
            </a:r>
            <a:endParaRPr dirty="0"/>
          </a:p>
          <a:p>
            <a:pPr marL="952500" lvl="1" indent="-571500">
              <a:spcBef>
                <a:spcPts val="0"/>
              </a:spcBef>
              <a:buSzPts val="4800"/>
            </a:pPr>
            <a:r>
              <a:rPr lang="en-GB" dirty="0"/>
              <a:t>Left booster</a:t>
            </a:r>
            <a:endParaRPr dirty="0"/>
          </a:p>
          <a:p>
            <a:pPr marL="952500" lvl="1" indent="-571500">
              <a:spcBef>
                <a:spcPts val="0"/>
              </a:spcBef>
              <a:buSzPts val="4800"/>
            </a:pPr>
            <a:r>
              <a:rPr lang="en-GB" dirty="0"/>
              <a:t>Right booster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Add them in your prefab and create variables for each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7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7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"/>
                                        <p:tgtEl>
                                          <p:spTgt spid="7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"/>
                                        <p:tgtEl>
                                          <p:spTgt spid="7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"/>
                                        <p:tgtEl>
                                          <p:spTgt spid="7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"/>
                                        <p:tgtEl>
                                          <p:spTgt spid="7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"/>
                                        <p:tgtEl>
                                          <p:spTgt spid="7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"/>
                                        <p:tgtEl>
                                          <p:spTgt spid="7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"/>
                                        <p:tgtEl>
                                          <p:spTgt spid="7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"/>
                                        <p:tgtEl>
                                          <p:spTgt spid="7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p85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Refactor With Extract Method</a:t>
            </a:r>
            <a:endParaRPr/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417CECB8-C768-3067-3CC6-9BCBDDBDCCF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p8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Tidy Up Our Code</a:t>
            </a:r>
            <a:endParaRPr/>
          </a:p>
        </p:txBody>
      </p:sp>
      <p:sp>
        <p:nvSpPr>
          <p:cNvPr id="729" name="Google Shape;729;p86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>
              <a:spcBef>
                <a:spcPts val="0"/>
              </a:spcBef>
              <a:buSzPts val="5400"/>
            </a:pPr>
            <a:r>
              <a:rPr lang="en-GB" dirty="0"/>
              <a:t>Using the extract method approach, refactor </a:t>
            </a:r>
            <a:r>
              <a:rPr lang="en-GB" dirty="0" err="1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ProcessThrust</a:t>
            </a:r>
            <a:r>
              <a:rPr lang="en-GB" dirty="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lang="en-GB" dirty="0">
                <a:solidFill>
                  <a:schemeClr val="lt1"/>
                </a:solidFill>
              </a:rPr>
              <a:t> and </a:t>
            </a:r>
            <a:r>
              <a:rPr lang="en-GB" dirty="0" err="1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ProcessRotation</a:t>
            </a:r>
            <a:r>
              <a:rPr lang="en-GB" dirty="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lang="en-GB" dirty="0">
                <a:solidFill>
                  <a:schemeClr val="lt1"/>
                </a:solidFill>
              </a:rPr>
              <a:t> </a:t>
            </a:r>
            <a:r>
              <a:rPr lang="en-GB" dirty="0"/>
              <a:t>to make them read as clearly as possible.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7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7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89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Make Environment</a:t>
            </a:r>
            <a:endParaRPr dirty="0"/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A98D9450-E54B-2A21-A9A8-42120AEF969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Game Theme (ie. Story &amp; Visuals)</a:t>
            </a:r>
            <a:endParaRPr/>
          </a:p>
        </p:txBody>
      </p:sp>
      <p:sp>
        <p:nvSpPr>
          <p:cNvPr id="149" name="Google Shape;149;p23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>
              <a:spcBef>
                <a:spcPts val="0"/>
              </a:spcBef>
              <a:buSzPts val="5400"/>
            </a:pPr>
            <a:r>
              <a:rPr lang="en-GB" dirty="0"/>
              <a:t>Experimental early generation spacecraft.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On an unknown planet, trying to escape.</a:t>
            </a:r>
            <a:endParaRPr dirty="0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p9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Make Your Levels Look Interesting</a:t>
            </a:r>
            <a:endParaRPr/>
          </a:p>
        </p:txBody>
      </p:sp>
      <p:sp>
        <p:nvSpPr>
          <p:cNvPr id="763" name="Google Shape;763;p90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>
              <a:spcBef>
                <a:spcPts val="0"/>
              </a:spcBef>
              <a:buSzPts val="5400"/>
            </a:pPr>
            <a:r>
              <a:rPr lang="en-GB" dirty="0"/>
              <a:t>Using the provided assets, add some depth to the look of your level.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Try to frame your world so the player can’t fly off where they shouldn’t.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7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7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"/>
                                        <p:tgtEl>
                                          <p:spTgt spid="7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"/>
                                        <p:tgtEl>
                                          <p:spTgt spid="7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p91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How To Add Lights In Unity</a:t>
            </a:r>
            <a:endParaRPr/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734B76A4-C46A-ECA5-45D1-824BF2E74EF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9" name="Google Shape;779;p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183" y="929828"/>
            <a:ext cx="17501299" cy="7877300"/>
          </a:xfrm>
          <a:prstGeom prst="rect">
            <a:avLst/>
          </a:prstGeom>
          <a:noFill/>
          <a:ln>
            <a:noFill/>
          </a:ln>
        </p:spPr>
      </p:pic>
      <p:sp>
        <p:nvSpPr>
          <p:cNvPr id="780" name="Google Shape;780;p92"/>
          <p:cNvSpPr/>
          <p:nvPr/>
        </p:nvSpPr>
        <p:spPr>
          <a:xfrm>
            <a:off x="10305750" y="2156850"/>
            <a:ext cx="1989900" cy="1597200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81" name="Google Shape;781;p92"/>
          <p:cNvCxnSpPr/>
          <p:nvPr/>
        </p:nvCxnSpPr>
        <p:spPr>
          <a:xfrm flipH="1">
            <a:off x="9592464" y="3520145"/>
            <a:ext cx="1004700" cy="1496400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82" name="Google Shape;782;p92"/>
          <p:cNvCxnSpPr/>
          <p:nvPr/>
        </p:nvCxnSpPr>
        <p:spPr>
          <a:xfrm flipH="1">
            <a:off x="9821064" y="3672545"/>
            <a:ext cx="1004700" cy="1496400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83" name="Google Shape;783;p92"/>
          <p:cNvCxnSpPr/>
          <p:nvPr/>
        </p:nvCxnSpPr>
        <p:spPr>
          <a:xfrm flipH="1">
            <a:off x="10049664" y="3748745"/>
            <a:ext cx="1004700" cy="1496400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84" name="Google Shape;784;p92"/>
          <p:cNvCxnSpPr/>
          <p:nvPr/>
        </p:nvCxnSpPr>
        <p:spPr>
          <a:xfrm flipH="1">
            <a:off x="10278264" y="3824945"/>
            <a:ext cx="1004700" cy="1496400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85" name="Google Shape;785;p92"/>
          <p:cNvCxnSpPr/>
          <p:nvPr/>
        </p:nvCxnSpPr>
        <p:spPr>
          <a:xfrm>
            <a:off x="1237839" y="3543245"/>
            <a:ext cx="207600" cy="2080800"/>
          </a:xfrm>
          <a:prstGeom prst="straightConnector1">
            <a:avLst/>
          </a:prstGeom>
          <a:noFill/>
          <a:ln w="38100" cap="flat" cmpd="sng">
            <a:solidFill>
              <a:srgbClr val="00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86" name="Google Shape;786;p92"/>
          <p:cNvCxnSpPr/>
          <p:nvPr/>
        </p:nvCxnSpPr>
        <p:spPr>
          <a:xfrm>
            <a:off x="2207414" y="3263995"/>
            <a:ext cx="814800" cy="1872000"/>
          </a:xfrm>
          <a:prstGeom prst="straightConnector1">
            <a:avLst/>
          </a:prstGeom>
          <a:noFill/>
          <a:ln w="38100" cap="flat" cmpd="sng">
            <a:solidFill>
              <a:srgbClr val="00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87" name="Google Shape;787;p92"/>
          <p:cNvCxnSpPr/>
          <p:nvPr/>
        </p:nvCxnSpPr>
        <p:spPr>
          <a:xfrm>
            <a:off x="3329139" y="3023320"/>
            <a:ext cx="1683000" cy="1211700"/>
          </a:xfrm>
          <a:prstGeom prst="straightConnector1">
            <a:avLst/>
          </a:prstGeom>
          <a:noFill/>
          <a:ln w="38100" cap="flat" cmpd="sng">
            <a:solidFill>
              <a:srgbClr val="00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88" name="Google Shape;788;p92"/>
          <p:cNvCxnSpPr/>
          <p:nvPr/>
        </p:nvCxnSpPr>
        <p:spPr>
          <a:xfrm>
            <a:off x="4521814" y="2782495"/>
            <a:ext cx="2405100" cy="438900"/>
          </a:xfrm>
          <a:prstGeom prst="straightConnector1">
            <a:avLst/>
          </a:prstGeom>
          <a:noFill/>
          <a:ln w="38100" cap="flat" cmpd="sng">
            <a:solidFill>
              <a:srgbClr val="00FF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89" name="Google Shape;789;p92"/>
          <p:cNvSpPr txBox="1"/>
          <p:nvPr/>
        </p:nvSpPr>
        <p:spPr>
          <a:xfrm>
            <a:off x="7959300" y="818450"/>
            <a:ext cx="6682800" cy="7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>
                <a:solidFill>
                  <a:srgbClr val="FFFF00"/>
                </a:solidFill>
              </a:rPr>
              <a:t>Main Directional Light (Sun)</a:t>
            </a:r>
            <a:endParaRPr sz="4000">
              <a:solidFill>
                <a:srgbClr val="FFFF00"/>
              </a:solidFill>
            </a:endParaRPr>
          </a:p>
        </p:txBody>
      </p:sp>
      <p:sp>
        <p:nvSpPr>
          <p:cNvPr id="790" name="Google Shape;790;p92"/>
          <p:cNvSpPr txBox="1"/>
          <p:nvPr/>
        </p:nvSpPr>
        <p:spPr>
          <a:xfrm>
            <a:off x="2543150" y="1864575"/>
            <a:ext cx="6682800" cy="7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>
                <a:solidFill>
                  <a:srgbClr val="00FFFF"/>
                </a:solidFill>
              </a:rPr>
              <a:t>Environment Lighting</a:t>
            </a:r>
            <a:endParaRPr sz="4000">
              <a:solidFill>
                <a:srgbClr val="00FFFF"/>
              </a:solidFill>
            </a:endParaRPr>
          </a:p>
        </p:txBody>
      </p:sp>
      <p:sp>
        <p:nvSpPr>
          <p:cNvPr id="791" name="Google Shape;791;p92"/>
          <p:cNvSpPr/>
          <p:nvPr/>
        </p:nvSpPr>
        <p:spPr>
          <a:xfrm>
            <a:off x="13311600" y="4482850"/>
            <a:ext cx="636000" cy="5106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92" name="Google Shape;792;p92"/>
          <p:cNvCxnSpPr>
            <a:stCxn id="791" idx="4"/>
          </p:cNvCxnSpPr>
          <p:nvPr/>
        </p:nvCxnSpPr>
        <p:spPr>
          <a:xfrm>
            <a:off x="13629600" y="4993450"/>
            <a:ext cx="17700" cy="63060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93" name="Google Shape;793;p92"/>
          <p:cNvCxnSpPr>
            <a:stCxn id="791" idx="6"/>
          </p:cNvCxnSpPr>
          <p:nvPr/>
        </p:nvCxnSpPr>
        <p:spPr>
          <a:xfrm rot="10800000" flipH="1">
            <a:off x="13947600" y="4722850"/>
            <a:ext cx="488100" cy="1530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94" name="Google Shape;794;p92"/>
          <p:cNvCxnSpPr>
            <a:stCxn id="791" idx="0"/>
          </p:cNvCxnSpPr>
          <p:nvPr/>
        </p:nvCxnSpPr>
        <p:spPr>
          <a:xfrm rot="10800000" flipH="1">
            <a:off x="13629600" y="3972250"/>
            <a:ext cx="17700" cy="51060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95" name="Google Shape;795;p92"/>
          <p:cNvCxnSpPr>
            <a:stCxn id="791" idx="2"/>
          </p:cNvCxnSpPr>
          <p:nvPr/>
        </p:nvCxnSpPr>
        <p:spPr>
          <a:xfrm flipH="1">
            <a:off x="12821100" y="4738150"/>
            <a:ext cx="490500" cy="2250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96" name="Google Shape;796;p92"/>
          <p:cNvCxnSpPr>
            <a:stCxn id="791" idx="3"/>
          </p:cNvCxnSpPr>
          <p:nvPr/>
        </p:nvCxnSpPr>
        <p:spPr>
          <a:xfrm flipH="1">
            <a:off x="13084040" y="4918674"/>
            <a:ext cx="320700" cy="40500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97" name="Google Shape;797;p92"/>
          <p:cNvCxnSpPr>
            <a:stCxn id="791" idx="5"/>
          </p:cNvCxnSpPr>
          <p:nvPr/>
        </p:nvCxnSpPr>
        <p:spPr>
          <a:xfrm>
            <a:off x="13854460" y="4918674"/>
            <a:ext cx="393300" cy="44250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98" name="Google Shape;798;p92"/>
          <p:cNvCxnSpPr>
            <a:stCxn id="791" idx="7"/>
          </p:cNvCxnSpPr>
          <p:nvPr/>
        </p:nvCxnSpPr>
        <p:spPr>
          <a:xfrm rot="10800000" flipH="1">
            <a:off x="13854460" y="4159826"/>
            <a:ext cx="355800" cy="39780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99" name="Google Shape;799;p92"/>
          <p:cNvCxnSpPr>
            <a:stCxn id="791" idx="1"/>
          </p:cNvCxnSpPr>
          <p:nvPr/>
        </p:nvCxnSpPr>
        <p:spPr>
          <a:xfrm rot="10800000">
            <a:off x="13046540" y="4159826"/>
            <a:ext cx="358200" cy="39780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00" name="Google Shape;800;p92"/>
          <p:cNvSpPr txBox="1"/>
          <p:nvPr/>
        </p:nvSpPr>
        <p:spPr>
          <a:xfrm>
            <a:off x="12512100" y="6134650"/>
            <a:ext cx="3359100" cy="7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>
                <a:solidFill>
                  <a:srgbClr val="FFFFFF"/>
                </a:solidFill>
              </a:rPr>
              <a:t>Scene Lights</a:t>
            </a:r>
            <a:endParaRPr sz="4000">
              <a:solidFill>
                <a:srgbClr val="FFFFFF"/>
              </a:solidFill>
            </a:endParaRPr>
          </a:p>
        </p:txBody>
      </p:sp>
      <p:cxnSp>
        <p:nvCxnSpPr>
          <p:cNvPr id="801" name="Google Shape;801;p92"/>
          <p:cNvCxnSpPr/>
          <p:nvPr/>
        </p:nvCxnSpPr>
        <p:spPr>
          <a:xfrm rot="10800000">
            <a:off x="2390750" y="5792375"/>
            <a:ext cx="638400" cy="86340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02" name="Google Shape;802;p92"/>
          <p:cNvCxnSpPr/>
          <p:nvPr/>
        </p:nvCxnSpPr>
        <p:spPr>
          <a:xfrm rot="10800000" flipH="1">
            <a:off x="3179325" y="5829875"/>
            <a:ext cx="450300" cy="82590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03" name="Google Shape;803;p92"/>
          <p:cNvCxnSpPr/>
          <p:nvPr/>
        </p:nvCxnSpPr>
        <p:spPr>
          <a:xfrm rot="10800000">
            <a:off x="3066650" y="5792325"/>
            <a:ext cx="15600" cy="78420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7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7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300"/>
                                        <p:tgtEl>
                                          <p:spTgt spid="7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7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7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7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7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300"/>
                                        <p:tgtEl>
                                          <p:spTgt spid="7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7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7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7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7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7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7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7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7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8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300"/>
                                        <p:tgtEl>
                                          <p:spTgt spid="8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8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8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808;p9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Light Your Scene</a:t>
            </a:r>
            <a:endParaRPr/>
          </a:p>
        </p:txBody>
      </p:sp>
      <p:sp>
        <p:nvSpPr>
          <p:cNvPr id="809" name="Google Shape;809;p93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>
              <a:spcBef>
                <a:spcPts val="0"/>
              </a:spcBef>
              <a:buSzPts val="5400"/>
            </a:pPr>
            <a:r>
              <a:rPr lang="en-GB" dirty="0"/>
              <a:t>Add at least one point light and one spotlight to your scene.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Experiment with a lighting setup that you’re happy with.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8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8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"/>
                                        <p:tgtEl>
                                          <p:spTgt spid="8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"/>
                                        <p:tgtEl>
                                          <p:spTgt spid="8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9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Move Obstacle With Code</a:t>
            </a:r>
            <a:endParaRPr/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EE03F833-615F-8915-4D43-D2ABD51116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p9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 Move In A Consistent Direction</a:t>
            </a:r>
            <a:endParaRPr/>
          </a:p>
        </p:txBody>
      </p:sp>
      <p:sp>
        <p:nvSpPr>
          <p:cNvPr id="825" name="Google Shape;825;p95"/>
          <p:cNvSpPr txBox="1">
            <a:spLocks noGrp="1"/>
          </p:cNvSpPr>
          <p:nvPr>
            <p:ph type="body" idx="4294967295"/>
          </p:nvPr>
        </p:nvSpPr>
        <p:spPr>
          <a:xfrm>
            <a:off x="3191612" y="2901333"/>
            <a:ext cx="4283075" cy="1068387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/>
              <a:t>Starting position </a:t>
            </a:r>
            <a:r>
              <a:rPr lang="en-GB" sz="4000" dirty="0">
                <a:solidFill>
                  <a:srgbClr val="00FFFF"/>
                </a:solidFill>
              </a:rPr>
              <a:t>(x, y, z)</a:t>
            </a:r>
            <a:endParaRPr sz="4000" dirty="0">
              <a:solidFill>
                <a:srgbClr val="00FFFF"/>
              </a:solidFill>
            </a:endParaRPr>
          </a:p>
        </p:txBody>
      </p:sp>
      <p:sp>
        <p:nvSpPr>
          <p:cNvPr id="830" name="Google Shape;830;p95"/>
          <p:cNvSpPr txBox="1">
            <a:spLocks noGrp="1"/>
          </p:cNvSpPr>
          <p:nvPr>
            <p:ph type="body" idx="4294967295"/>
          </p:nvPr>
        </p:nvSpPr>
        <p:spPr>
          <a:xfrm>
            <a:off x="7062056" y="4800875"/>
            <a:ext cx="5100637" cy="10668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/>
              <a:t>Movement Vector 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>
                <a:solidFill>
                  <a:srgbClr val="00FFFF"/>
                </a:solidFill>
              </a:rPr>
              <a:t>(x, y, z)</a:t>
            </a:r>
            <a:endParaRPr sz="4000" dirty="0">
              <a:solidFill>
                <a:srgbClr val="00FFFF"/>
              </a:solidFill>
            </a:endParaRPr>
          </a:p>
        </p:txBody>
      </p:sp>
      <p:sp>
        <p:nvSpPr>
          <p:cNvPr id="826" name="Google Shape;826;p95"/>
          <p:cNvSpPr/>
          <p:nvPr/>
        </p:nvSpPr>
        <p:spPr>
          <a:xfrm>
            <a:off x="4312550" y="5867675"/>
            <a:ext cx="1919100" cy="2552700"/>
          </a:xfrm>
          <a:prstGeom prst="rect">
            <a:avLst/>
          </a:prstGeom>
          <a:solidFill>
            <a:srgbClr val="E6913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27" name="Google Shape;827;p95"/>
          <p:cNvCxnSpPr/>
          <p:nvPr/>
        </p:nvCxnSpPr>
        <p:spPr>
          <a:xfrm rot="10800000" flipH="1">
            <a:off x="6570375" y="7018625"/>
            <a:ext cx="6084000" cy="38400"/>
          </a:xfrm>
          <a:prstGeom prst="straightConnector1">
            <a:avLst/>
          </a:prstGeom>
          <a:noFill/>
          <a:ln w="76200" cap="flat" cmpd="sng">
            <a:solidFill>
              <a:srgbClr val="FFFFFF"/>
            </a:solidFill>
            <a:prstDash val="dash"/>
            <a:round/>
            <a:headEnd type="triangle" w="med" len="med"/>
            <a:tailEnd type="triangle" w="med" len="med"/>
          </a:ln>
        </p:spPr>
      </p:cxnSp>
      <p:sp>
        <p:nvSpPr>
          <p:cNvPr id="828" name="Google Shape;828;p95"/>
          <p:cNvSpPr/>
          <p:nvPr/>
        </p:nvSpPr>
        <p:spPr>
          <a:xfrm>
            <a:off x="12993100" y="5867675"/>
            <a:ext cx="1919100" cy="2552700"/>
          </a:xfrm>
          <a:prstGeom prst="rect">
            <a:avLst/>
          </a:prstGeom>
          <a:solidFill>
            <a:srgbClr val="E69138">
              <a:alpha val="4326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29" name="Google Shape;829;p95"/>
          <p:cNvCxnSpPr/>
          <p:nvPr/>
        </p:nvCxnSpPr>
        <p:spPr>
          <a:xfrm>
            <a:off x="5333150" y="4274175"/>
            <a:ext cx="0" cy="122820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8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"/>
                                        <p:tgtEl>
                                          <p:spTgt spid="8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"/>
                                        <p:tgtEl>
                                          <p:spTgt spid="8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9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 Move In A Consistent Direction</a:t>
            </a:r>
            <a:endParaRPr/>
          </a:p>
        </p:txBody>
      </p:sp>
      <p:sp>
        <p:nvSpPr>
          <p:cNvPr id="843" name="Google Shape;843;p96"/>
          <p:cNvSpPr txBox="1">
            <a:spLocks noGrp="1"/>
          </p:cNvSpPr>
          <p:nvPr>
            <p:ph type="body" idx="4294967295"/>
          </p:nvPr>
        </p:nvSpPr>
        <p:spPr>
          <a:xfrm>
            <a:off x="7061262" y="7865875"/>
            <a:ext cx="5102225" cy="10668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/>
              <a:t>Move 10 on x axis</a:t>
            </a:r>
            <a:endParaRPr sz="4000" dirty="0">
              <a:solidFill>
                <a:srgbClr val="00FFFF"/>
              </a:solidFill>
            </a:endParaRPr>
          </a:p>
        </p:txBody>
      </p:sp>
      <p:sp>
        <p:nvSpPr>
          <p:cNvPr id="836" name="Google Shape;836;p96"/>
          <p:cNvSpPr txBox="1">
            <a:spLocks noGrp="1"/>
          </p:cNvSpPr>
          <p:nvPr>
            <p:ph type="body" idx="4294967295"/>
          </p:nvPr>
        </p:nvSpPr>
        <p:spPr>
          <a:xfrm>
            <a:off x="3191612" y="2901333"/>
            <a:ext cx="4283075" cy="1068387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/>
              <a:t>Starting position </a:t>
            </a:r>
            <a:r>
              <a:rPr lang="en-GB" sz="4000" dirty="0">
                <a:solidFill>
                  <a:srgbClr val="00FFFF"/>
                </a:solidFill>
              </a:rPr>
              <a:t>(0, 0, 0)</a:t>
            </a:r>
            <a:endParaRPr sz="4000" dirty="0">
              <a:solidFill>
                <a:srgbClr val="00FFFF"/>
              </a:solidFill>
            </a:endParaRPr>
          </a:p>
        </p:txBody>
      </p:sp>
      <p:sp>
        <p:nvSpPr>
          <p:cNvPr id="841" name="Google Shape;841;p96"/>
          <p:cNvSpPr txBox="1">
            <a:spLocks noGrp="1"/>
          </p:cNvSpPr>
          <p:nvPr>
            <p:ph type="body" idx="4294967295"/>
          </p:nvPr>
        </p:nvSpPr>
        <p:spPr>
          <a:xfrm>
            <a:off x="7062056" y="4806948"/>
            <a:ext cx="5100637" cy="10668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/>
              <a:t>Movement Vector 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>
                <a:solidFill>
                  <a:srgbClr val="00FFFF"/>
                </a:solidFill>
              </a:rPr>
              <a:t>(10, 0, 0)</a:t>
            </a:r>
            <a:endParaRPr sz="4000" dirty="0">
              <a:solidFill>
                <a:srgbClr val="00FFFF"/>
              </a:solidFill>
            </a:endParaRPr>
          </a:p>
        </p:txBody>
      </p:sp>
      <p:sp>
        <p:nvSpPr>
          <p:cNvPr id="837" name="Google Shape;837;p96"/>
          <p:cNvSpPr/>
          <p:nvPr/>
        </p:nvSpPr>
        <p:spPr>
          <a:xfrm>
            <a:off x="4312550" y="5867675"/>
            <a:ext cx="1919100" cy="2552700"/>
          </a:xfrm>
          <a:prstGeom prst="rect">
            <a:avLst/>
          </a:prstGeom>
          <a:solidFill>
            <a:srgbClr val="E6913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38" name="Google Shape;838;p96"/>
          <p:cNvCxnSpPr/>
          <p:nvPr/>
        </p:nvCxnSpPr>
        <p:spPr>
          <a:xfrm rot="10800000" flipH="1">
            <a:off x="6570375" y="7018625"/>
            <a:ext cx="6084000" cy="38400"/>
          </a:xfrm>
          <a:prstGeom prst="straightConnector1">
            <a:avLst/>
          </a:prstGeom>
          <a:noFill/>
          <a:ln w="76200" cap="flat" cmpd="sng">
            <a:solidFill>
              <a:srgbClr val="FFFFFF"/>
            </a:solidFill>
            <a:prstDash val="dash"/>
            <a:round/>
            <a:headEnd type="triangle" w="med" len="med"/>
            <a:tailEnd type="triangle" w="med" len="med"/>
          </a:ln>
        </p:spPr>
      </p:cxnSp>
      <p:sp>
        <p:nvSpPr>
          <p:cNvPr id="839" name="Google Shape;839;p96"/>
          <p:cNvSpPr/>
          <p:nvPr/>
        </p:nvSpPr>
        <p:spPr>
          <a:xfrm>
            <a:off x="12993100" y="5867675"/>
            <a:ext cx="1919100" cy="2552700"/>
          </a:xfrm>
          <a:prstGeom prst="rect">
            <a:avLst/>
          </a:prstGeom>
          <a:solidFill>
            <a:srgbClr val="E69138">
              <a:alpha val="4326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40" name="Google Shape;840;p96"/>
          <p:cNvCxnSpPr/>
          <p:nvPr/>
        </p:nvCxnSpPr>
        <p:spPr>
          <a:xfrm>
            <a:off x="5333150" y="4274175"/>
            <a:ext cx="0" cy="122820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p9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 Oscillate (Back &amp; Forth)</a:t>
            </a:r>
            <a:endParaRPr/>
          </a:p>
        </p:txBody>
      </p:sp>
      <p:sp>
        <p:nvSpPr>
          <p:cNvPr id="855" name="Google Shape;855;p97"/>
          <p:cNvSpPr txBox="1">
            <a:spLocks noGrp="1"/>
          </p:cNvSpPr>
          <p:nvPr>
            <p:ph type="body" idx="4294967295"/>
          </p:nvPr>
        </p:nvSpPr>
        <p:spPr>
          <a:xfrm>
            <a:off x="7089741" y="7353575"/>
            <a:ext cx="5102225" cy="10668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/>
              <a:t>Movement Factor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/>
              <a:t>(between 0 and 1)</a:t>
            </a:r>
            <a:endParaRPr sz="4000" dirty="0"/>
          </a:p>
        </p:txBody>
      </p:sp>
      <p:sp>
        <p:nvSpPr>
          <p:cNvPr id="856" name="Google Shape;856;p97"/>
          <p:cNvSpPr txBox="1">
            <a:spLocks noGrp="1"/>
          </p:cNvSpPr>
          <p:nvPr>
            <p:ph type="body" idx="4294967295"/>
          </p:nvPr>
        </p:nvSpPr>
        <p:spPr>
          <a:xfrm>
            <a:off x="6095531" y="7353575"/>
            <a:ext cx="915988" cy="10668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/>
              <a:t>0</a:t>
            </a:r>
            <a:endParaRPr sz="4000" dirty="0"/>
          </a:p>
        </p:txBody>
      </p:sp>
      <p:sp>
        <p:nvSpPr>
          <p:cNvPr id="857" name="Google Shape;857;p97"/>
          <p:cNvSpPr txBox="1">
            <a:spLocks noGrp="1"/>
          </p:cNvSpPr>
          <p:nvPr>
            <p:ph type="body" idx="4294967295"/>
          </p:nvPr>
        </p:nvSpPr>
        <p:spPr>
          <a:xfrm>
            <a:off x="12213231" y="7355911"/>
            <a:ext cx="915987" cy="10668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/>
              <a:t>1</a:t>
            </a:r>
            <a:endParaRPr sz="4000" dirty="0"/>
          </a:p>
        </p:txBody>
      </p:sp>
      <p:sp>
        <p:nvSpPr>
          <p:cNvPr id="848" name="Google Shape;848;p97"/>
          <p:cNvSpPr txBox="1">
            <a:spLocks noGrp="1"/>
          </p:cNvSpPr>
          <p:nvPr>
            <p:ph type="body" idx="4294967295"/>
          </p:nvPr>
        </p:nvSpPr>
        <p:spPr>
          <a:xfrm>
            <a:off x="3191612" y="2894158"/>
            <a:ext cx="4283075" cy="1068387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/>
              <a:t>Starting position </a:t>
            </a:r>
            <a:r>
              <a:rPr lang="en-GB" sz="4000" dirty="0">
                <a:solidFill>
                  <a:srgbClr val="00FFFF"/>
                </a:solidFill>
              </a:rPr>
              <a:t>(0, 0, 0)</a:t>
            </a:r>
            <a:endParaRPr sz="4000" dirty="0">
              <a:solidFill>
                <a:srgbClr val="00FFFF"/>
              </a:solidFill>
            </a:endParaRPr>
          </a:p>
        </p:txBody>
      </p:sp>
      <p:sp>
        <p:nvSpPr>
          <p:cNvPr id="853" name="Google Shape;853;p97"/>
          <p:cNvSpPr txBox="1">
            <a:spLocks noGrp="1"/>
          </p:cNvSpPr>
          <p:nvPr>
            <p:ph type="body" idx="4294967295"/>
          </p:nvPr>
        </p:nvSpPr>
        <p:spPr>
          <a:xfrm>
            <a:off x="7062056" y="4800875"/>
            <a:ext cx="5100637" cy="10668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/>
              <a:t>Movement Vector 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>
                <a:solidFill>
                  <a:srgbClr val="00FFFF"/>
                </a:solidFill>
              </a:rPr>
              <a:t>(10, 0, 0)</a:t>
            </a:r>
            <a:endParaRPr sz="4000" dirty="0">
              <a:solidFill>
                <a:srgbClr val="00FFFF"/>
              </a:solidFill>
            </a:endParaRPr>
          </a:p>
        </p:txBody>
      </p:sp>
      <p:sp>
        <p:nvSpPr>
          <p:cNvPr id="849" name="Google Shape;849;p97"/>
          <p:cNvSpPr/>
          <p:nvPr/>
        </p:nvSpPr>
        <p:spPr>
          <a:xfrm>
            <a:off x="4312550" y="5867675"/>
            <a:ext cx="1919100" cy="2552700"/>
          </a:xfrm>
          <a:prstGeom prst="rect">
            <a:avLst/>
          </a:prstGeom>
          <a:solidFill>
            <a:srgbClr val="E6913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50" name="Google Shape;850;p97"/>
          <p:cNvCxnSpPr/>
          <p:nvPr/>
        </p:nvCxnSpPr>
        <p:spPr>
          <a:xfrm rot="10800000" flipH="1">
            <a:off x="6570375" y="7018625"/>
            <a:ext cx="6084000" cy="38400"/>
          </a:xfrm>
          <a:prstGeom prst="straightConnector1">
            <a:avLst/>
          </a:prstGeom>
          <a:noFill/>
          <a:ln w="76200" cap="flat" cmpd="sng">
            <a:solidFill>
              <a:srgbClr val="FFFFFF"/>
            </a:solidFill>
            <a:prstDash val="dash"/>
            <a:round/>
            <a:headEnd type="triangle" w="med" len="med"/>
            <a:tailEnd type="triangle" w="med" len="med"/>
          </a:ln>
        </p:spPr>
      </p:cxnSp>
      <p:sp>
        <p:nvSpPr>
          <p:cNvPr id="851" name="Google Shape;851;p97"/>
          <p:cNvSpPr/>
          <p:nvPr/>
        </p:nvSpPr>
        <p:spPr>
          <a:xfrm>
            <a:off x="12993100" y="5867675"/>
            <a:ext cx="1919100" cy="2552700"/>
          </a:xfrm>
          <a:prstGeom prst="rect">
            <a:avLst/>
          </a:prstGeom>
          <a:solidFill>
            <a:srgbClr val="E69138">
              <a:alpha val="4326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52" name="Google Shape;852;p97"/>
          <p:cNvCxnSpPr/>
          <p:nvPr/>
        </p:nvCxnSpPr>
        <p:spPr>
          <a:xfrm>
            <a:off x="5333150" y="4274175"/>
            <a:ext cx="0" cy="122820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8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"/>
                                        <p:tgtEl>
                                          <p:spTgt spid="8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"/>
                                        <p:tgtEl>
                                          <p:spTgt spid="8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Google Shape;868;p9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 Oscillate (Back &amp; Forth)</a:t>
            </a:r>
            <a:endParaRPr/>
          </a:p>
        </p:txBody>
      </p:sp>
      <p:sp>
        <p:nvSpPr>
          <p:cNvPr id="869" name="Google Shape;869;p98"/>
          <p:cNvSpPr txBox="1">
            <a:spLocks noGrp="1"/>
          </p:cNvSpPr>
          <p:nvPr>
            <p:ph type="body" idx="4294967295"/>
          </p:nvPr>
        </p:nvSpPr>
        <p:spPr>
          <a:xfrm>
            <a:off x="7060468" y="7353575"/>
            <a:ext cx="5102225" cy="10668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>
                <a:solidFill>
                  <a:srgbClr val="FFFF00"/>
                </a:solidFill>
              </a:rPr>
              <a:t>Movement Factor</a:t>
            </a:r>
            <a:endParaRPr sz="4000" dirty="0">
              <a:solidFill>
                <a:srgbClr val="FFFF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/>
              <a:t>(between 0 and 1)</a:t>
            </a:r>
            <a:endParaRPr sz="4000" dirty="0"/>
          </a:p>
        </p:txBody>
      </p:sp>
      <p:sp>
        <p:nvSpPr>
          <p:cNvPr id="870" name="Google Shape;870;p98"/>
          <p:cNvSpPr txBox="1">
            <a:spLocks noGrp="1"/>
          </p:cNvSpPr>
          <p:nvPr>
            <p:ph type="body" idx="4294967295"/>
          </p:nvPr>
        </p:nvSpPr>
        <p:spPr>
          <a:xfrm>
            <a:off x="6112381" y="7340875"/>
            <a:ext cx="915988" cy="10668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/>
              <a:t>0</a:t>
            </a:r>
            <a:endParaRPr sz="4000" dirty="0"/>
          </a:p>
        </p:txBody>
      </p:sp>
      <p:sp>
        <p:nvSpPr>
          <p:cNvPr id="871" name="Google Shape;871;p98"/>
          <p:cNvSpPr txBox="1">
            <a:spLocks noGrp="1"/>
          </p:cNvSpPr>
          <p:nvPr>
            <p:ph type="body" idx="4294967295"/>
          </p:nvPr>
        </p:nvSpPr>
        <p:spPr>
          <a:xfrm>
            <a:off x="12196381" y="7340875"/>
            <a:ext cx="915987" cy="10668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/>
              <a:t>1</a:t>
            </a:r>
            <a:endParaRPr sz="4000" dirty="0"/>
          </a:p>
        </p:txBody>
      </p:sp>
      <p:sp>
        <p:nvSpPr>
          <p:cNvPr id="872" name="Google Shape;872;p98"/>
          <p:cNvSpPr txBox="1">
            <a:spLocks noGrp="1"/>
          </p:cNvSpPr>
          <p:nvPr>
            <p:ph type="body" idx="4294967295"/>
          </p:nvPr>
        </p:nvSpPr>
        <p:spPr>
          <a:xfrm>
            <a:off x="7028368" y="5988639"/>
            <a:ext cx="5102225" cy="1068387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0" dirty="0">
                <a:solidFill>
                  <a:srgbClr val="FFFF00"/>
                </a:solidFill>
              </a:rPr>
              <a:t>*</a:t>
            </a:r>
            <a:endParaRPr sz="10000" dirty="0"/>
          </a:p>
        </p:txBody>
      </p:sp>
      <p:sp>
        <p:nvSpPr>
          <p:cNvPr id="873" name="Google Shape;873;p98"/>
          <p:cNvSpPr txBox="1">
            <a:spLocks noGrp="1"/>
          </p:cNvSpPr>
          <p:nvPr>
            <p:ph type="body" idx="4294967295"/>
          </p:nvPr>
        </p:nvSpPr>
        <p:spPr>
          <a:xfrm>
            <a:off x="7028369" y="3358218"/>
            <a:ext cx="5102225" cy="1068387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>
                <a:solidFill>
                  <a:srgbClr val="FFFF00"/>
                </a:solidFill>
              </a:rPr>
              <a:t>Offset =</a:t>
            </a:r>
            <a:endParaRPr sz="4000" dirty="0"/>
          </a:p>
        </p:txBody>
      </p:sp>
      <p:sp>
        <p:nvSpPr>
          <p:cNvPr id="874" name="Google Shape;874;p98"/>
          <p:cNvSpPr txBox="1">
            <a:spLocks noGrp="1"/>
          </p:cNvSpPr>
          <p:nvPr>
            <p:ph type="body" idx="4294967295"/>
          </p:nvPr>
        </p:nvSpPr>
        <p:spPr>
          <a:xfrm>
            <a:off x="13523822" y="1898337"/>
            <a:ext cx="4640262" cy="4244496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rgbClr val="FFFFFF"/>
                </a:solidFill>
              </a:rPr>
              <a:t>Eg.</a:t>
            </a:r>
            <a:r>
              <a:rPr lang="en-GB" sz="4000" dirty="0">
                <a:solidFill>
                  <a:srgbClr val="FFFFFF"/>
                </a:solidFill>
              </a:rPr>
              <a:t> </a:t>
            </a:r>
            <a:br>
              <a:rPr lang="en-GB" sz="4000" dirty="0">
                <a:solidFill>
                  <a:srgbClr val="FFFFFF"/>
                </a:solidFill>
              </a:rPr>
            </a:br>
            <a:r>
              <a:rPr lang="en-GB" sz="4000" dirty="0">
                <a:solidFill>
                  <a:srgbClr val="FFFFFF"/>
                </a:solidFill>
              </a:rPr>
              <a:t>Movement Factor </a:t>
            </a:r>
            <a:endParaRPr sz="4000" dirty="0"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>
                <a:solidFill>
                  <a:srgbClr val="FFFFFF"/>
                </a:solidFill>
              </a:rPr>
              <a:t>is currently 0.5, Offset is?... </a:t>
            </a:r>
            <a:endParaRPr sz="4000" dirty="0">
              <a:solidFill>
                <a:srgbClr val="FFFFFF"/>
              </a:solidFill>
            </a:endParaRPr>
          </a:p>
        </p:txBody>
      </p:sp>
      <p:sp>
        <p:nvSpPr>
          <p:cNvPr id="875" name="Google Shape;875;p98"/>
          <p:cNvSpPr txBox="1">
            <a:spLocks noGrp="1"/>
          </p:cNvSpPr>
          <p:nvPr>
            <p:ph type="body" idx="4294967295"/>
          </p:nvPr>
        </p:nvSpPr>
        <p:spPr>
          <a:xfrm>
            <a:off x="13541413" y="4568757"/>
            <a:ext cx="4640262" cy="10668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>
                <a:solidFill>
                  <a:srgbClr val="00FFFF"/>
                </a:solidFill>
              </a:rPr>
              <a:t>5, 0, 0</a:t>
            </a:r>
            <a:r>
              <a:rPr lang="en-GB" sz="4000" dirty="0">
                <a:solidFill>
                  <a:srgbClr val="FFFFFF"/>
                </a:solidFill>
              </a:rPr>
              <a:t> </a:t>
            </a:r>
            <a:endParaRPr sz="4000" dirty="0">
              <a:solidFill>
                <a:srgbClr val="FFFFFF"/>
              </a:solidFill>
            </a:endParaRPr>
          </a:p>
        </p:txBody>
      </p:sp>
      <p:sp>
        <p:nvSpPr>
          <p:cNvPr id="862" name="Google Shape;862;p98"/>
          <p:cNvSpPr txBox="1">
            <a:spLocks noGrp="1"/>
          </p:cNvSpPr>
          <p:nvPr>
            <p:ph type="body" idx="4294967295"/>
          </p:nvPr>
        </p:nvSpPr>
        <p:spPr>
          <a:xfrm>
            <a:off x="3191612" y="2910028"/>
            <a:ext cx="4283075" cy="1068387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/>
              <a:t>Starting position </a:t>
            </a:r>
            <a:r>
              <a:rPr lang="en-GB" sz="4000" dirty="0">
                <a:solidFill>
                  <a:srgbClr val="00FFFF"/>
                </a:solidFill>
              </a:rPr>
              <a:t>(0, 0, 0)</a:t>
            </a:r>
            <a:endParaRPr sz="4000" dirty="0">
              <a:solidFill>
                <a:srgbClr val="00FFFF"/>
              </a:solidFill>
            </a:endParaRPr>
          </a:p>
        </p:txBody>
      </p:sp>
      <p:sp>
        <p:nvSpPr>
          <p:cNvPr id="867" name="Google Shape;867;p98"/>
          <p:cNvSpPr txBox="1">
            <a:spLocks noGrp="1"/>
          </p:cNvSpPr>
          <p:nvPr>
            <p:ph type="body" idx="4294967295"/>
          </p:nvPr>
        </p:nvSpPr>
        <p:spPr>
          <a:xfrm>
            <a:off x="7062056" y="4800600"/>
            <a:ext cx="5100637" cy="1342233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>
                <a:solidFill>
                  <a:srgbClr val="FFFF00"/>
                </a:solidFill>
              </a:rPr>
              <a:t>Movement Vector</a:t>
            </a:r>
            <a:r>
              <a:rPr lang="en-GB" sz="4000" dirty="0"/>
              <a:t> 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>
                <a:solidFill>
                  <a:srgbClr val="00FFFF"/>
                </a:solidFill>
              </a:rPr>
              <a:t>(10, 0, 0)</a:t>
            </a:r>
            <a:endParaRPr sz="4000" dirty="0">
              <a:solidFill>
                <a:srgbClr val="00FFFF"/>
              </a:solidFill>
            </a:endParaRPr>
          </a:p>
        </p:txBody>
      </p:sp>
      <p:sp>
        <p:nvSpPr>
          <p:cNvPr id="863" name="Google Shape;863;p98"/>
          <p:cNvSpPr/>
          <p:nvPr/>
        </p:nvSpPr>
        <p:spPr>
          <a:xfrm>
            <a:off x="4312550" y="5867675"/>
            <a:ext cx="1919100" cy="2552700"/>
          </a:xfrm>
          <a:prstGeom prst="rect">
            <a:avLst/>
          </a:prstGeom>
          <a:solidFill>
            <a:srgbClr val="E6913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64" name="Google Shape;864;p98"/>
          <p:cNvCxnSpPr/>
          <p:nvPr/>
        </p:nvCxnSpPr>
        <p:spPr>
          <a:xfrm rot="10800000" flipH="1">
            <a:off x="6570375" y="7018625"/>
            <a:ext cx="6084000" cy="38400"/>
          </a:xfrm>
          <a:prstGeom prst="straightConnector1">
            <a:avLst/>
          </a:prstGeom>
          <a:noFill/>
          <a:ln w="76200" cap="flat" cmpd="sng">
            <a:solidFill>
              <a:srgbClr val="FFFFFF"/>
            </a:solidFill>
            <a:prstDash val="dash"/>
            <a:round/>
            <a:headEnd type="triangle" w="med" len="med"/>
            <a:tailEnd type="triangle" w="med" len="med"/>
          </a:ln>
        </p:spPr>
      </p:cxnSp>
      <p:sp>
        <p:nvSpPr>
          <p:cNvPr id="865" name="Google Shape;865;p98"/>
          <p:cNvSpPr/>
          <p:nvPr/>
        </p:nvSpPr>
        <p:spPr>
          <a:xfrm>
            <a:off x="12993100" y="5867675"/>
            <a:ext cx="1919100" cy="2552700"/>
          </a:xfrm>
          <a:prstGeom prst="rect">
            <a:avLst/>
          </a:prstGeom>
          <a:solidFill>
            <a:srgbClr val="E69138">
              <a:alpha val="4326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66" name="Google Shape;866;p98"/>
          <p:cNvCxnSpPr/>
          <p:nvPr/>
        </p:nvCxnSpPr>
        <p:spPr>
          <a:xfrm>
            <a:off x="5333150" y="4274175"/>
            <a:ext cx="0" cy="122820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8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Google Shape;880;p9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Finish The Last Line</a:t>
            </a:r>
            <a:endParaRPr/>
          </a:p>
        </p:txBody>
      </p:sp>
      <p:sp>
        <p:nvSpPr>
          <p:cNvPr id="881" name="Google Shape;881;p99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>
              <a:spcBef>
                <a:spcPts val="0"/>
              </a:spcBef>
              <a:buSzPts val="5400"/>
            </a:pPr>
            <a:r>
              <a:rPr lang="en-GB" dirty="0"/>
              <a:t>Add one more line that defines the new position of the object that is offset from its original position.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8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8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What’s Your Theme?</a:t>
            </a:r>
            <a:endParaRPr/>
          </a:p>
        </p:txBody>
      </p:sp>
      <p:sp>
        <p:nvSpPr>
          <p:cNvPr id="155" name="Google Shape;155;p24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>
              <a:spcBef>
                <a:spcPts val="0"/>
              </a:spcBef>
              <a:buSzPts val="5400"/>
            </a:pPr>
            <a:r>
              <a:rPr lang="en-GB" dirty="0"/>
              <a:t>Think of a central theme for your game.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Decide on a starting name for your game.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p100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Mathf.Sin() For Oscillation</a:t>
            </a:r>
            <a:endParaRPr/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6A2EF346-C6B4-054F-1A56-6721352DA55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0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Make Something Move</a:t>
            </a:r>
            <a:endParaRPr/>
          </a:p>
        </p:txBody>
      </p:sp>
      <p:sp>
        <p:nvSpPr>
          <p:cNvPr id="898" name="Google Shape;898;p101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>
              <a:spcBef>
                <a:spcPts val="0"/>
              </a:spcBef>
              <a:buSzPts val="5400"/>
            </a:pPr>
            <a:r>
              <a:rPr lang="en-GB" dirty="0"/>
              <a:t>Oscillate something in your level so that it provides an interesting challenge for your player.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8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8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0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Protect Against NaN Error</a:t>
            </a:r>
            <a:endParaRPr/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7DC4E809-9F6D-577B-B799-BB137B1ACDD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p10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Try And Protect Zero Period</a:t>
            </a:r>
            <a:endParaRPr/>
          </a:p>
        </p:txBody>
      </p:sp>
      <p:sp>
        <p:nvSpPr>
          <p:cNvPr id="915" name="Google Shape;915;p103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  <a:buSzPts val="5400"/>
            </a:pPr>
            <a:r>
              <a:rPr lang="en-GB" dirty="0"/>
              <a:t>Try and put some protection code in.</a:t>
            </a:r>
            <a:endParaRPr dirty="0"/>
          </a:p>
          <a:p>
            <a:pPr>
              <a:lnSpc>
                <a:spcPct val="150000"/>
              </a:lnSpc>
              <a:spcBef>
                <a:spcPts val="0"/>
              </a:spcBef>
              <a:buSzPts val="5400"/>
            </a:pPr>
            <a:r>
              <a:rPr lang="en-GB" dirty="0"/>
              <a:t>The goal is to eliminate the </a:t>
            </a:r>
            <a:r>
              <a:rPr lang="en-GB" dirty="0" err="1"/>
              <a:t>NaN</a:t>
            </a:r>
            <a:r>
              <a:rPr lang="en-GB" dirty="0"/>
              <a:t> error when period is 0.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p10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Notes About Comparing </a:t>
            </a:r>
            <a:r>
              <a:rPr lang="en-GB" dirty="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floats</a:t>
            </a:r>
            <a:endParaRPr dirty="0"/>
          </a:p>
        </p:txBody>
      </p:sp>
      <p:sp>
        <p:nvSpPr>
          <p:cNvPr id="921" name="Google Shape;921;p104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>
              <a:spcBef>
                <a:spcPts val="0"/>
              </a:spcBef>
              <a:buSzPts val="5400"/>
            </a:pPr>
            <a:r>
              <a:rPr lang="en-GB" dirty="0"/>
              <a:t>Two </a:t>
            </a:r>
            <a:r>
              <a:rPr lang="en-GB" dirty="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floats</a:t>
            </a:r>
            <a:r>
              <a:rPr lang="en-GB" dirty="0"/>
              <a:t> can vary by a tiny amount.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It’s unpredictable to use </a:t>
            </a:r>
            <a:r>
              <a:rPr lang="en-GB" dirty="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dirty="0"/>
              <a:t> with </a:t>
            </a:r>
            <a:r>
              <a:rPr lang="en-GB" dirty="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floats</a:t>
            </a:r>
            <a:r>
              <a:rPr lang="en-GB" dirty="0"/>
              <a:t>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Always specify the acceptable difference.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The smallest float is </a:t>
            </a:r>
            <a:r>
              <a:rPr lang="en-GB" dirty="0" err="1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Mathf.Epsilon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Always compare to this rather than zero.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For example...</a:t>
            </a:r>
            <a:endParaRPr dirty="0"/>
          </a:p>
          <a:p>
            <a:pPr>
              <a:spcBef>
                <a:spcPts val="0"/>
              </a:spcBef>
            </a:pPr>
            <a:r>
              <a:rPr lang="en-GB" dirty="0"/>
              <a:t> </a:t>
            </a:r>
            <a:r>
              <a:rPr lang="en-GB" dirty="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if (period &lt;= </a:t>
            </a:r>
            <a:r>
              <a:rPr lang="en-GB" dirty="0" err="1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Mathf.Epsilon</a:t>
            </a:r>
            <a:r>
              <a:rPr lang="en-GB" dirty="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) { return; }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9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9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9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" name="Google Shape;926;p105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Designing Level Moments</a:t>
            </a:r>
            <a:endParaRPr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72D81C-5BD5-D15A-0B85-6D66A5FDF62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" name="Google Shape;937;p10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Useful Game Design Approach</a:t>
            </a:r>
            <a:endParaRPr/>
          </a:p>
        </p:txBody>
      </p:sp>
      <p:sp>
        <p:nvSpPr>
          <p:cNvPr id="938" name="Google Shape;938;p106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>
              <a:spcBef>
                <a:spcPts val="0"/>
              </a:spcBef>
              <a:buSzPts val="5400"/>
            </a:pPr>
            <a:r>
              <a:rPr lang="en-GB" dirty="0"/>
              <a:t>Design “moments” and then expand them into a level. Moments that use the environment:</a:t>
            </a:r>
            <a:endParaRPr dirty="0"/>
          </a:p>
          <a:p>
            <a:pPr marL="952500" lvl="1" indent="-571500">
              <a:spcBef>
                <a:spcPts val="0"/>
              </a:spcBef>
              <a:buSzPts val="4800"/>
            </a:pPr>
            <a:r>
              <a:rPr lang="en-GB" dirty="0"/>
              <a:t>Fly under</a:t>
            </a:r>
            <a:endParaRPr dirty="0"/>
          </a:p>
          <a:p>
            <a:pPr marL="952500" lvl="1" indent="-571500">
              <a:spcBef>
                <a:spcPts val="0"/>
              </a:spcBef>
              <a:buSzPts val="4800"/>
            </a:pPr>
            <a:r>
              <a:rPr lang="en-GB" dirty="0"/>
              <a:t>Fly over</a:t>
            </a:r>
            <a:endParaRPr dirty="0"/>
          </a:p>
          <a:p>
            <a:pPr marL="952500" lvl="1" indent="-571500">
              <a:spcBef>
                <a:spcPts val="0"/>
              </a:spcBef>
              <a:buSzPts val="4800"/>
            </a:pPr>
            <a:r>
              <a:rPr lang="en-GB" dirty="0"/>
              <a:t>Fly through a gap</a:t>
            </a:r>
            <a:endParaRPr dirty="0"/>
          </a:p>
          <a:p>
            <a:pPr marL="952500" lvl="1" indent="-571500">
              <a:spcBef>
                <a:spcPts val="0"/>
              </a:spcBef>
              <a:buSzPts val="4800"/>
            </a:pPr>
            <a:r>
              <a:rPr lang="en-GB" dirty="0"/>
              <a:t>Time your flight through moving obstacle</a:t>
            </a:r>
            <a:endParaRPr dirty="0"/>
          </a:p>
          <a:p>
            <a:pPr marL="952500" lvl="1" indent="-571500">
              <a:spcBef>
                <a:spcPts val="0"/>
              </a:spcBef>
              <a:buSzPts val="4800"/>
            </a:pPr>
            <a:r>
              <a:rPr lang="en-GB" dirty="0"/>
              <a:t>Land on moving platform</a:t>
            </a:r>
            <a:endParaRPr dirty="0"/>
          </a:p>
          <a:p>
            <a:pPr marL="952500" lvl="1" indent="-571500">
              <a:spcBef>
                <a:spcPts val="0"/>
              </a:spcBef>
              <a:buSzPts val="4800"/>
            </a:pPr>
            <a:r>
              <a:rPr lang="en-GB" dirty="0"/>
              <a:t>Fly through narrow tunnel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9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9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"/>
                                        <p:tgtEl>
                                          <p:spTgt spid="9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"/>
                                        <p:tgtEl>
                                          <p:spTgt spid="9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"/>
                                        <p:tgtEl>
                                          <p:spTgt spid="93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"/>
                                        <p:tgtEl>
                                          <p:spTgt spid="93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"/>
                                        <p:tgtEl>
                                          <p:spTgt spid="93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" name="Google Shape;943;p10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Useful Game Design Approach</a:t>
            </a:r>
            <a:endParaRPr/>
          </a:p>
        </p:txBody>
      </p:sp>
      <p:sp>
        <p:nvSpPr>
          <p:cNvPr id="944" name="Google Shape;944;p107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>
              <a:spcBef>
                <a:spcPts val="0"/>
              </a:spcBef>
              <a:buSzPts val="5400"/>
            </a:pPr>
            <a:r>
              <a:rPr lang="en-GB" dirty="0"/>
              <a:t>Moments that use tuning of our existing game:</a:t>
            </a:r>
            <a:endParaRPr dirty="0"/>
          </a:p>
          <a:p>
            <a:pPr marL="952500" lvl="1" indent="-571500">
              <a:spcBef>
                <a:spcPts val="0"/>
              </a:spcBef>
              <a:buSzPts val="4800"/>
            </a:pPr>
            <a:r>
              <a:rPr lang="en-GB" dirty="0"/>
              <a:t>Slower rocket (</a:t>
            </a:r>
            <a:r>
              <a:rPr lang="en-GB" dirty="0" err="1"/>
              <a:t>eg.</a:t>
            </a:r>
            <a:r>
              <a:rPr lang="en-GB" dirty="0"/>
              <a:t> it got damaged)</a:t>
            </a:r>
            <a:endParaRPr dirty="0"/>
          </a:p>
          <a:p>
            <a:pPr marL="952500" lvl="1" indent="-571500">
              <a:spcBef>
                <a:spcPts val="0"/>
              </a:spcBef>
              <a:buSzPts val="4800"/>
            </a:pPr>
            <a:r>
              <a:rPr lang="en-GB" dirty="0"/>
              <a:t>Faster rocket (</a:t>
            </a:r>
            <a:r>
              <a:rPr lang="en-GB" dirty="0" err="1"/>
              <a:t>eg.</a:t>
            </a:r>
            <a:r>
              <a:rPr lang="en-GB" dirty="0"/>
              <a:t> got a boost)</a:t>
            </a:r>
            <a:endParaRPr dirty="0"/>
          </a:p>
          <a:p>
            <a:pPr marL="952500" lvl="1" indent="-571500">
              <a:spcBef>
                <a:spcPts val="0"/>
              </a:spcBef>
              <a:buSzPts val="4800"/>
            </a:pPr>
            <a:r>
              <a:rPr lang="en-GB" dirty="0"/>
              <a:t>Darker level</a:t>
            </a:r>
            <a:endParaRPr dirty="0"/>
          </a:p>
          <a:p>
            <a:pPr marL="952500" lvl="1" indent="-571500">
              <a:spcBef>
                <a:spcPts val="0"/>
              </a:spcBef>
              <a:buSzPts val="4800"/>
            </a:pPr>
            <a:r>
              <a:rPr lang="en-GB" dirty="0"/>
              <a:t>Closer camera</a:t>
            </a:r>
            <a:endParaRPr dirty="0"/>
          </a:p>
          <a:p>
            <a:pPr marL="952500" lvl="1" indent="-571500">
              <a:spcBef>
                <a:spcPts val="0"/>
              </a:spcBef>
              <a:buSzPts val="4800"/>
            </a:pPr>
            <a:r>
              <a:rPr lang="en-GB" dirty="0"/>
              <a:t>Bigger rocket (carrying something)</a:t>
            </a:r>
            <a:endParaRPr dirty="0"/>
          </a:p>
          <a:p>
            <a:pPr marL="952500" lvl="1" indent="-571500">
              <a:spcBef>
                <a:spcPts val="0"/>
              </a:spcBef>
              <a:buSzPts val="4800"/>
            </a:pPr>
            <a:r>
              <a:rPr lang="en-GB" dirty="0"/>
              <a:t>Reversed controls</a:t>
            </a:r>
            <a:endParaRPr dirty="0"/>
          </a:p>
          <a:p>
            <a:pPr marL="952500" lvl="1" indent="-571500">
              <a:spcBef>
                <a:spcPts val="0"/>
              </a:spcBef>
              <a:buSzPts val="4800"/>
            </a:pPr>
            <a:r>
              <a:rPr lang="en-GB" dirty="0"/>
              <a:t>And so on...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9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9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"/>
                                        <p:tgtEl>
                                          <p:spTgt spid="9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"/>
                                        <p:tgtEl>
                                          <p:spTgt spid="9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"/>
                                        <p:tgtEl>
                                          <p:spTgt spid="9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"/>
                                        <p:tgtEl>
                                          <p:spTgt spid="94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"/>
                                        <p:tgtEl>
                                          <p:spTgt spid="94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"/>
                                        <p:tgtEl>
                                          <p:spTgt spid="94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p10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Level Design Challenge (If Interested)</a:t>
            </a:r>
            <a:endParaRPr/>
          </a:p>
        </p:txBody>
      </p:sp>
      <p:sp>
        <p:nvSpPr>
          <p:cNvPr id="950" name="Google Shape;950;p10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>
              <a:spcBef>
                <a:spcPts val="0"/>
              </a:spcBef>
              <a:buSzPts val="5400"/>
            </a:pPr>
            <a:r>
              <a:rPr lang="en-GB" dirty="0"/>
              <a:t>Create 5 (or more) different levels, each with a unique game moment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Add the levels to the build settings so they are playable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Share a video with us of your one best moment (OBS is a free recording package)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9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9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"/>
                                        <p:tgtEl>
                                          <p:spTgt spid="9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Google Shape;955;p109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Quit Application</a:t>
            </a:r>
            <a:endParaRPr/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00642DD4-D2D1-8046-B253-06F2F2556C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5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Onion Design</a:t>
            </a:r>
            <a:endParaRPr/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C4610E89-C355-A45A-6E92-EB685A639D7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p11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Hit Escape To Quit</a:t>
            </a:r>
            <a:endParaRPr/>
          </a:p>
        </p:txBody>
      </p:sp>
      <p:sp>
        <p:nvSpPr>
          <p:cNvPr id="967" name="Google Shape;967;p110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>
              <a:spcBef>
                <a:spcPts val="0"/>
              </a:spcBef>
              <a:buSzPts val="5400"/>
            </a:pPr>
            <a:r>
              <a:rPr lang="en-GB" dirty="0"/>
              <a:t>Create a new script called </a:t>
            </a:r>
            <a:r>
              <a:rPr lang="en-GB" dirty="0" err="1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QuitApplication.cs</a:t>
            </a:r>
            <a:endParaRPr dirty="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Create logic so that if the player hits escape on their keyboard we call </a:t>
            </a:r>
            <a:r>
              <a:rPr lang="en-GB" dirty="0" err="1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Application.Quit</a:t>
            </a:r>
            <a:r>
              <a:rPr lang="en-GB" dirty="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endParaRPr dirty="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Add a debug line to make sure that hitting escape works.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9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9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"/>
                                        <p:tgtEl>
                                          <p:spTgt spid="9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p111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How To Build &amp; Publish A Game</a:t>
            </a:r>
            <a:endParaRPr/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A22DEE47-BEB8-3B08-35A7-4AC67241557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Google Shape;989;p11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Tips &amp; Tricks</a:t>
            </a:r>
            <a:endParaRPr dirty="0"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" name="Google Shape;1004;p11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Origin Of Our World</a:t>
            </a:r>
            <a:endParaRPr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1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Which Axis Is Which...</a:t>
            </a:r>
            <a:endParaRPr/>
          </a:p>
        </p:txBody>
      </p:sp>
      <p:sp>
        <p:nvSpPr>
          <p:cNvPr id="1014" name="Google Shape;1014;p116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200"/>
              <a:t>+x = right</a:t>
            </a:r>
            <a:endParaRPr sz="7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200"/>
              <a:t>+y = up</a:t>
            </a:r>
            <a:endParaRPr sz="7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200"/>
              <a:t>+z = forward</a:t>
            </a:r>
            <a:endParaRPr sz="7200"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" name="Google Shape;1019;p1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Setup Your World</a:t>
            </a:r>
            <a:endParaRPr/>
          </a:p>
        </p:txBody>
      </p:sp>
      <p:sp>
        <p:nvSpPr>
          <p:cNvPr id="1020" name="Google Shape;1020;p117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>
              <a:spcBef>
                <a:spcPts val="0"/>
              </a:spcBef>
              <a:buSzPts val="5400"/>
            </a:pPr>
            <a:r>
              <a:rPr lang="en-GB" dirty="0"/>
              <a:t>Your ground level is at </a:t>
            </a:r>
            <a:r>
              <a:rPr lang="en-GB" dirty="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y = 0</a:t>
            </a:r>
            <a:r>
              <a:rPr lang="en-GB" dirty="0"/>
              <a:t>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The launchpad is </a:t>
            </a:r>
            <a:r>
              <a:rPr lang="en-GB" dirty="0" err="1"/>
              <a:t>centered</a:t>
            </a:r>
            <a:r>
              <a:rPr lang="en-GB" dirty="0"/>
              <a:t> on </a:t>
            </a:r>
            <a:r>
              <a:rPr lang="en-GB" dirty="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x = 0, z = 0</a:t>
            </a:r>
            <a:r>
              <a:rPr lang="en-GB" dirty="0"/>
              <a:t>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You have an initial camera view you like.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Everything in the Hierarchy is “prefabbed”.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You have assigned terrain colour.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You’ve modified the directional light rotation.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"/>
                                        <p:tgtEl>
                                          <p:spTgt spid="10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00"/>
                                        <p:tgtEl>
                                          <p:spTgt spid="10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00"/>
                                        <p:tgtEl>
                                          <p:spTgt spid="10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200"/>
                                        <p:tgtEl>
                                          <p:spTgt spid="10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200"/>
                                        <p:tgtEl>
                                          <p:spTgt spid="10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200"/>
                                        <p:tgtEl>
                                          <p:spTgt spid="10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Google Shape;1025;p118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Placeholder Art From Primitives</a:t>
            </a:r>
            <a:endParaRPr/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326D39EE-071E-2F53-4039-03B7B540104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p1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Setting-up Compound Objects</a:t>
            </a:r>
            <a:endParaRPr/>
          </a:p>
        </p:txBody>
      </p:sp>
      <p:sp>
        <p:nvSpPr>
          <p:cNvPr id="1035" name="Google Shape;1035;p119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>
              <a:lnSpc>
                <a:spcPct val="200000"/>
              </a:lnSpc>
              <a:spcBef>
                <a:spcPts val="0"/>
              </a:spcBef>
              <a:buSzPts val="5400"/>
            </a:pPr>
            <a:r>
              <a:rPr lang="en-GB" dirty="0"/>
              <a:t>Keep mesh away from top-level so easy to swap.</a:t>
            </a:r>
            <a:endParaRPr dirty="0"/>
          </a:p>
          <a:p>
            <a:pPr>
              <a:lnSpc>
                <a:spcPct val="200000"/>
              </a:lnSpc>
              <a:spcBef>
                <a:spcPts val="0"/>
              </a:spcBef>
              <a:buSzPts val="5400"/>
            </a:pPr>
            <a:r>
              <a:rPr lang="en-GB" dirty="0"/>
              <a:t>Keep top-level object scale close to (1,1,1).</a:t>
            </a:r>
            <a:endParaRPr dirty="0"/>
          </a:p>
          <a:p>
            <a:pPr>
              <a:lnSpc>
                <a:spcPct val="200000"/>
              </a:lnSpc>
              <a:spcBef>
                <a:spcPts val="0"/>
              </a:spcBef>
              <a:buSzPts val="5400"/>
            </a:pPr>
            <a:r>
              <a:rPr lang="en-GB" dirty="0"/>
              <a:t>Beware of Pivot / Centre option (Z key).</a:t>
            </a:r>
            <a:endParaRPr dirty="0"/>
          </a:p>
          <a:p>
            <a:pPr>
              <a:lnSpc>
                <a:spcPct val="200000"/>
              </a:lnSpc>
              <a:spcBef>
                <a:spcPts val="0"/>
              </a:spcBef>
              <a:buSzPts val="5400"/>
            </a:pPr>
            <a:r>
              <a:rPr lang="en-GB" dirty="0"/>
              <a:t>Check object rotates, scales and instantiates ok.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"/>
                                        <p:tgtEl>
                                          <p:spTgt spid="10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00"/>
                                        <p:tgtEl>
                                          <p:spTgt spid="10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00"/>
                                        <p:tgtEl>
                                          <p:spTgt spid="10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200"/>
                                        <p:tgtEl>
                                          <p:spTgt spid="10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Google Shape;1040;p12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Your Version 1 Ship Is… Shipped</a:t>
            </a:r>
            <a:endParaRPr/>
          </a:p>
        </p:txBody>
      </p:sp>
      <p:sp>
        <p:nvSpPr>
          <p:cNvPr id="1041" name="Google Shape;1041;p120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>
              <a:spcBef>
                <a:spcPts val="0"/>
              </a:spcBef>
              <a:buSzPts val="5400"/>
            </a:pPr>
            <a:r>
              <a:rPr lang="en-GB" dirty="0"/>
              <a:t>You have an INITIAL ship you’re happy with.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It’s obvious which way is up.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It has a splash of colour on it.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It rotates around what looks like it’s centre.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It should have a prefab, and z is into background.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Drag prefab to Hierarchy puts rocket on launchpad.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"/>
                                        <p:tgtEl>
                                          <p:spTgt spid="10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00"/>
                                        <p:tgtEl>
                                          <p:spTgt spid="10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00"/>
                                        <p:tgtEl>
                                          <p:spTgt spid="10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200"/>
                                        <p:tgtEl>
                                          <p:spTgt spid="10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200"/>
                                        <p:tgtEl>
                                          <p:spTgt spid="104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200"/>
                                        <p:tgtEl>
                                          <p:spTgt spid="104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6" name="Google Shape;1046;p121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Basic Input Binding</a:t>
            </a:r>
            <a:endParaRPr/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B1E523C2-C3CD-3B7C-859E-556FEFADD68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Common Development Questions</a:t>
            </a:r>
            <a:endParaRPr/>
          </a:p>
        </p:txBody>
      </p:sp>
      <p:sp>
        <p:nvSpPr>
          <p:cNvPr id="172" name="Google Shape;172;p26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>
              <a:spcBef>
                <a:spcPts val="0"/>
              </a:spcBef>
              <a:buSzPts val="5400"/>
            </a:pPr>
            <a:r>
              <a:rPr lang="en-GB" dirty="0"/>
              <a:t>What features should I include in my game?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Where should I start development?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What are my priorities?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What if I run out of time?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When should I stop?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1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1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"/>
                                        <p:tgtEl>
                                          <p:spTgt spid="1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"/>
                                        <p:tgtEl>
                                          <p:spTgt spid="1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"/>
                                        <p:tgtEl>
                                          <p:spTgt spid="1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5" name="Google Shape;1055;p12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Create Rotation Keys</a:t>
            </a:r>
            <a:endParaRPr/>
          </a:p>
        </p:txBody>
      </p:sp>
      <p:sp>
        <p:nvSpPr>
          <p:cNvPr id="1056" name="Google Shape;1056;p122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>
              <a:spcBef>
                <a:spcPts val="0"/>
              </a:spcBef>
              <a:buSzPts val="5400"/>
            </a:pPr>
            <a:r>
              <a:rPr lang="en-GB" dirty="0"/>
              <a:t>Pushing A should repeatedly print “Rotating left”.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Pushing D should do the same for right.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You should be able to thrust AND rotate.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You should not be able to rotate both ways at the same time.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1" name="Google Shape;1061;p12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Physics and Rigidbodies</a:t>
            </a:r>
            <a:endParaRPr/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474809AE-4DE5-9258-C2BC-E65FBCD98FD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0" name="Google Shape;1070;p12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Using </a:t>
            </a:r>
            <a:r>
              <a:rPr lang="en-GB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GetComponent&lt;&gt;()</a:t>
            </a:r>
            <a:endParaRPr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071" name="Google Shape;1071;p124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 the following template to create a </a:t>
            </a:r>
            <a:r>
              <a:rPr lang="en-GB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rigidBody</a:t>
            </a:r>
            <a:r>
              <a:rPr lang="en-GB"/>
              <a:t> member variable in your code, which allows you to access the rigid body on the same game object…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rigidBody = GetComponent&lt;RigidBody&gt;();</a:t>
            </a:r>
            <a:endParaRPr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… pay particular attention to capitalisation.</a:t>
            </a:r>
            <a:endParaRPr/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p1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Hover Your Ship</a:t>
            </a:r>
            <a:endParaRPr/>
          </a:p>
        </p:txBody>
      </p:sp>
      <p:sp>
        <p:nvSpPr>
          <p:cNvPr id="1077" name="Google Shape;1077;p125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>
              <a:spcBef>
                <a:spcPts val="0"/>
              </a:spcBef>
              <a:buSzPts val="5400"/>
            </a:pPr>
            <a:r>
              <a:rPr lang="en-GB" dirty="0"/>
              <a:t>The mass should be just right to hover.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You should be able to land back on pad.</a:t>
            </a:r>
            <a:endParaRPr dirty="0"/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2" name="Google Shape;1082;p126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Coordinate System Handedness</a:t>
            </a:r>
            <a:endParaRPr/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24BACE2A-8A3B-BF79-77FE-2BEE86680B9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1" name="Google Shape;1091;p12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Unity Uses A Left-Handed System</a:t>
            </a:r>
            <a:endParaRPr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5" name="Picture 4" descr="A person's hand with painted fingers&#10;&#10;Description automatically generated">
            <a:extLst>
              <a:ext uri="{FF2B5EF4-FFF2-40B4-BE49-F238E27FC236}">
                <a16:creationId xmlns:a16="http://schemas.microsoft.com/office/drawing/2014/main" id="{DD2C1D33-AA49-FF7B-86C5-E78D08A89C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1080" y="3900643"/>
            <a:ext cx="2800000" cy="2485714"/>
          </a:xfrm>
          <a:prstGeom prst="rect">
            <a:avLst/>
          </a:prstGeom>
        </p:spPr>
      </p:pic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7" name="Google Shape;1097;p1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Try Labelling Your Fingers!</a:t>
            </a:r>
            <a:endParaRPr/>
          </a:p>
        </p:txBody>
      </p:sp>
      <p:sp>
        <p:nvSpPr>
          <p:cNvPr id="1098" name="Google Shape;1098;p12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>
              <a:spcBef>
                <a:spcPts val="0"/>
              </a:spcBef>
              <a:buSzPts val="5400"/>
            </a:pPr>
            <a:r>
              <a:rPr lang="en-GB" dirty="0"/>
              <a:t>You should understand the difference in the systems between right and left hand.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Remember to label your fingers in a circular way, but it doesn’t matter where you start.</a:t>
            </a:r>
            <a:endParaRPr dirty="0"/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p129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Using </a:t>
            </a:r>
            <a:r>
              <a:rPr lang="en-GB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Time.deltaTime</a:t>
            </a:r>
            <a:endParaRPr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9BB5B70D-0DBC-732C-8F80-7C8C810955C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2" name="Google Shape;1112;p13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Frame-rate Independence</a:t>
            </a:r>
            <a:endParaRPr/>
          </a:p>
        </p:txBody>
      </p:sp>
      <p:sp>
        <p:nvSpPr>
          <p:cNvPr id="1113" name="Google Shape;1113;p130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>
              <a:spcBef>
                <a:spcPts val="0"/>
              </a:spcBef>
              <a:buSzPts val="5400"/>
            </a:pPr>
            <a:r>
              <a:rPr lang="en-GB" dirty="0"/>
              <a:t>The time each frame takes can vary wildly.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 err="1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Time.deltaTime</a:t>
            </a:r>
            <a:r>
              <a:rPr lang="en-GB" dirty="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/>
              <a:t>tells you the last frame time.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This is a good predictor of the current frame time.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We can use this to adjust our movement.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Longer frames lead to more movement.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Shorter frames lead to less movement.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e.g. </a:t>
            </a:r>
            <a:r>
              <a:rPr lang="en-GB" dirty="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rotation = </a:t>
            </a:r>
            <a:r>
              <a:rPr lang="en-GB" dirty="0" err="1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rcsThrust</a:t>
            </a:r>
            <a:r>
              <a:rPr lang="en-GB" dirty="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 * </a:t>
            </a:r>
            <a:r>
              <a:rPr lang="en-GB" dirty="0" err="1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Time.deltaTime</a:t>
            </a:r>
            <a:r>
              <a:rPr lang="en-GB" dirty="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dirty="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1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1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1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1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" name="Google Shape;1118;p1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Words For Parts Of A Transform</a:t>
            </a:r>
            <a:endParaRPr/>
          </a:p>
        </p:txBody>
      </p:sp>
      <p:graphicFrame>
        <p:nvGraphicFramePr>
          <p:cNvPr id="1119" name="Google Shape;1119;p131"/>
          <p:cNvGraphicFramePr/>
          <p:nvPr/>
        </p:nvGraphicFramePr>
        <p:xfrm>
          <a:off x="860038" y="4148525"/>
          <a:ext cx="16293300" cy="2925960"/>
        </p:xfrm>
        <a:graphic>
          <a:graphicData uri="http://schemas.openxmlformats.org/drawingml/2006/table">
            <a:tbl>
              <a:tblPr>
                <a:noFill/>
                <a:tableStyleId>{76C1C088-636A-49D1-9BCD-40F1CB2C5EF3}</a:tableStyleId>
              </a:tblPr>
              <a:tblGrid>
                <a:gridCol w="2337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40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22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593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600"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3600" b="1">
                          <a:solidFill>
                            <a:srgbClr val="FFFFFF"/>
                          </a:solidFill>
                        </a:rPr>
                        <a:t>As A Noun</a:t>
                      </a:r>
                      <a:endParaRPr sz="3600"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3600" b="1">
                          <a:solidFill>
                            <a:srgbClr val="FFFFFF"/>
                          </a:solidFill>
                        </a:rPr>
                        <a:t>As A Verb</a:t>
                      </a:r>
                      <a:endParaRPr sz="3600"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3600" b="1">
                          <a:solidFill>
                            <a:srgbClr val="FFFFFF"/>
                          </a:solidFill>
                        </a:rPr>
                        <a:t>Code Example</a:t>
                      </a:r>
                      <a:endParaRPr sz="3600"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 rowSpan="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3600">
                          <a:solidFill>
                            <a:srgbClr val="FFFFFF"/>
                          </a:solidFill>
                        </a:rPr>
                        <a:t>Transform</a:t>
                      </a:r>
                      <a:endParaRPr sz="360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3600">
                          <a:solidFill>
                            <a:srgbClr val="FFFFFF"/>
                          </a:solidFill>
                        </a:rPr>
                        <a:t>Position</a:t>
                      </a:r>
                      <a:endParaRPr sz="360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3600">
                          <a:solidFill>
                            <a:srgbClr val="FFFFFF"/>
                          </a:solidFill>
                        </a:rPr>
                        <a:t>Translate</a:t>
                      </a:r>
                      <a:endParaRPr sz="360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3600">
                          <a:solidFill>
                            <a:srgbClr val="FFFF00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transform.Translate();</a:t>
                      </a:r>
                      <a:endParaRPr sz="3600">
                        <a:solidFill>
                          <a:srgbClr val="FFFF00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3600">
                          <a:solidFill>
                            <a:srgbClr val="FFFFFF"/>
                          </a:solidFill>
                        </a:rPr>
                        <a:t>Rotation</a:t>
                      </a:r>
                      <a:endParaRPr sz="360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3600">
                          <a:solidFill>
                            <a:srgbClr val="FFFFFF"/>
                          </a:solidFill>
                        </a:rPr>
                        <a:t>Rotate</a:t>
                      </a:r>
                      <a:endParaRPr sz="360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3600">
                          <a:solidFill>
                            <a:srgbClr val="FFFF00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transform.Rotate();</a:t>
                      </a:r>
                      <a:endParaRPr sz="360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3600">
                          <a:solidFill>
                            <a:srgbClr val="FFFFFF"/>
                          </a:solidFill>
                        </a:rPr>
                        <a:t>Scale</a:t>
                      </a:r>
                      <a:endParaRPr sz="360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3600">
                          <a:solidFill>
                            <a:srgbClr val="FFFFFF"/>
                          </a:solidFill>
                        </a:rPr>
                        <a:t>Scale</a:t>
                      </a:r>
                      <a:endParaRPr sz="360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3600">
                          <a:solidFill>
                            <a:srgbClr val="FFFF00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transform.localScale;</a:t>
                      </a:r>
                      <a:endParaRPr sz="3600">
                        <a:solidFill>
                          <a:srgbClr val="FFFF00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7"/>
          <p:cNvSpPr/>
          <p:nvPr/>
        </p:nvSpPr>
        <p:spPr>
          <a:xfrm>
            <a:off x="5503025" y="3089200"/>
            <a:ext cx="5962200" cy="5442300"/>
          </a:xfrm>
          <a:prstGeom prst="ellipse">
            <a:avLst/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27"/>
          <p:cNvSpPr/>
          <p:nvPr/>
        </p:nvSpPr>
        <p:spPr>
          <a:xfrm>
            <a:off x="6442625" y="3946600"/>
            <a:ext cx="4083000" cy="3727500"/>
          </a:xfrm>
          <a:prstGeom prst="ellipse">
            <a:avLst/>
          </a:prstGeom>
          <a:solidFill>
            <a:srgbClr val="6FA8D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2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Onion Design</a:t>
            </a:r>
            <a:endParaRPr/>
          </a:p>
        </p:txBody>
      </p:sp>
      <p:sp>
        <p:nvSpPr>
          <p:cNvPr id="180" name="Google Shape;180;p27"/>
          <p:cNvSpPr/>
          <p:nvPr/>
        </p:nvSpPr>
        <p:spPr>
          <a:xfrm>
            <a:off x="7362575" y="4806250"/>
            <a:ext cx="2243100" cy="2008200"/>
          </a:xfrm>
          <a:prstGeom prst="ellipse">
            <a:avLst/>
          </a:prstGeom>
          <a:solidFill>
            <a:srgbClr val="1155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FFFFFF"/>
                </a:solidFill>
              </a:rPr>
              <a:t>Core Feature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181" name="Google Shape;181;p27"/>
          <p:cNvSpPr txBox="1"/>
          <p:nvPr/>
        </p:nvSpPr>
        <p:spPr>
          <a:xfrm>
            <a:off x="12217350" y="4535450"/>
            <a:ext cx="4966200" cy="6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>
                <a:solidFill>
                  <a:srgbClr val="FFFFFF"/>
                </a:solidFill>
              </a:rPr>
              <a:t>2nd most important feature</a:t>
            </a:r>
            <a:endParaRPr sz="3600">
              <a:solidFill>
                <a:srgbClr val="FFFFFF"/>
              </a:solidFill>
            </a:endParaRPr>
          </a:p>
        </p:txBody>
      </p:sp>
      <p:sp>
        <p:nvSpPr>
          <p:cNvPr id="182" name="Google Shape;182;p27"/>
          <p:cNvSpPr txBox="1"/>
          <p:nvPr/>
        </p:nvSpPr>
        <p:spPr>
          <a:xfrm>
            <a:off x="11669875" y="2551550"/>
            <a:ext cx="4966200" cy="6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>
                <a:solidFill>
                  <a:srgbClr val="FFFFFF"/>
                </a:solidFill>
              </a:rPr>
              <a:t>Most important feature</a:t>
            </a:r>
            <a:endParaRPr sz="3600">
              <a:solidFill>
                <a:srgbClr val="FFFFFF"/>
              </a:solidFill>
            </a:endParaRPr>
          </a:p>
        </p:txBody>
      </p:sp>
      <p:sp>
        <p:nvSpPr>
          <p:cNvPr id="183" name="Google Shape;183;p27"/>
          <p:cNvSpPr txBox="1"/>
          <p:nvPr/>
        </p:nvSpPr>
        <p:spPr>
          <a:xfrm>
            <a:off x="12137825" y="6759450"/>
            <a:ext cx="4966200" cy="6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>
                <a:solidFill>
                  <a:srgbClr val="FFFFFF"/>
                </a:solidFill>
              </a:rPr>
              <a:t>3rd most important feature</a:t>
            </a:r>
            <a:endParaRPr sz="3600">
              <a:solidFill>
                <a:srgbClr val="FFFFFF"/>
              </a:solidFill>
            </a:endParaRPr>
          </a:p>
        </p:txBody>
      </p:sp>
      <p:cxnSp>
        <p:nvCxnSpPr>
          <p:cNvPr id="184" name="Google Shape;184;p27"/>
          <p:cNvCxnSpPr/>
          <p:nvPr/>
        </p:nvCxnSpPr>
        <p:spPr>
          <a:xfrm flipH="1">
            <a:off x="8792825" y="2921150"/>
            <a:ext cx="2672400" cy="2254200"/>
          </a:xfrm>
          <a:prstGeom prst="straightConnector1">
            <a:avLst/>
          </a:prstGeom>
          <a:noFill/>
          <a:ln w="7620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85" name="Google Shape;185;p27"/>
          <p:cNvCxnSpPr/>
          <p:nvPr/>
        </p:nvCxnSpPr>
        <p:spPr>
          <a:xfrm flipH="1">
            <a:off x="10170975" y="4942675"/>
            <a:ext cx="1869600" cy="532800"/>
          </a:xfrm>
          <a:prstGeom prst="straightConnector1">
            <a:avLst/>
          </a:prstGeom>
          <a:noFill/>
          <a:ln w="7620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86" name="Google Shape;186;p27"/>
          <p:cNvCxnSpPr/>
          <p:nvPr/>
        </p:nvCxnSpPr>
        <p:spPr>
          <a:xfrm rot="10800000">
            <a:off x="10743950" y="7140150"/>
            <a:ext cx="1217100" cy="233400"/>
          </a:xfrm>
          <a:prstGeom prst="straightConnector1">
            <a:avLst/>
          </a:prstGeom>
          <a:noFill/>
          <a:ln w="7620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87" name="Google Shape;187;p27"/>
          <p:cNvSpPr/>
          <p:nvPr/>
        </p:nvSpPr>
        <p:spPr>
          <a:xfrm>
            <a:off x="6979675" y="5242825"/>
            <a:ext cx="682175" cy="978514"/>
          </a:xfrm>
          <a:custGeom>
            <a:avLst/>
            <a:gdLst/>
            <a:ahLst/>
            <a:cxnLst/>
            <a:rect l="l" t="t" r="r" b="b"/>
            <a:pathLst>
              <a:path w="27287" h="24558" extrusionOk="0">
                <a:moveTo>
                  <a:pt x="0" y="0"/>
                </a:moveTo>
                <a:lnTo>
                  <a:pt x="0" y="24558"/>
                </a:lnTo>
                <a:lnTo>
                  <a:pt x="27287" y="24558"/>
                </a:lnTo>
              </a:path>
            </a:pathLst>
          </a:custGeom>
          <a:noFill/>
          <a:ln w="76200" cap="flat" cmpd="sng">
            <a:solidFill>
              <a:srgbClr val="FF9900"/>
            </a:solidFill>
            <a:prstDash val="solid"/>
            <a:round/>
            <a:headEnd type="oval" w="med" len="med"/>
            <a:tailEnd type="stealth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88" name="Google Shape;188;p27"/>
          <p:cNvSpPr/>
          <p:nvPr/>
        </p:nvSpPr>
        <p:spPr>
          <a:xfrm>
            <a:off x="6344100" y="4447700"/>
            <a:ext cx="1951000" cy="668525"/>
          </a:xfrm>
          <a:custGeom>
            <a:avLst/>
            <a:gdLst/>
            <a:ahLst/>
            <a:cxnLst/>
            <a:rect l="l" t="t" r="r" b="b"/>
            <a:pathLst>
              <a:path w="78040" h="26741" extrusionOk="0">
                <a:moveTo>
                  <a:pt x="0" y="0"/>
                </a:moveTo>
                <a:lnTo>
                  <a:pt x="78040" y="0"/>
                </a:lnTo>
                <a:lnTo>
                  <a:pt x="78040" y="26741"/>
                </a:lnTo>
              </a:path>
            </a:pathLst>
          </a:custGeom>
          <a:noFill/>
          <a:ln w="76200" cap="flat" cmpd="sng">
            <a:solidFill>
              <a:srgbClr val="FF9900"/>
            </a:solidFill>
            <a:prstDash val="solid"/>
            <a:round/>
            <a:headEnd type="oval" w="med" len="med"/>
            <a:tailEnd type="stealth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89" name="Google Shape;189;p27"/>
          <p:cNvSpPr txBox="1"/>
          <p:nvPr/>
        </p:nvSpPr>
        <p:spPr>
          <a:xfrm>
            <a:off x="2032850" y="3741200"/>
            <a:ext cx="3622800" cy="22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>
                <a:solidFill>
                  <a:srgbClr val="FF9900"/>
                </a:solidFill>
              </a:rPr>
              <a:t>All features need to feed the core and make it better</a:t>
            </a:r>
            <a:endParaRPr sz="3600">
              <a:solidFill>
                <a:srgbClr val="FF99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3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9" name="Google Shape;1149;p135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Adding A Touch Of Audio</a:t>
            </a:r>
            <a:endParaRPr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EB752029-F81C-0F4A-76EB-A3FD9DEB3D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8" name="Google Shape;1158;p13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Linking Components To Assets</a:t>
            </a:r>
            <a:endParaRPr/>
          </a:p>
        </p:txBody>
      </p:sp>
      <p:sp>
        <p:nvSpPr>
          <p:cNvPr id="1159" name="Google Shape;1159;p136"/>
          <p:cNvSpPr/>
          <p:nvPr/>
        </p:nvSpPr>
        <p:spPr>
          <a:xfrm>
            <a:off x="11904850" y="2053000"/>
            <a:ext cx="4224000" cy="7503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Game Object</a:t>
            </a:r>
            <a:endParaRPr sz="3600"/>
          </a:p>
        </p:txBody>
      </p:sp>
      <p:sp>
        <p:nvSpPr>
          <p:cNvPr id="1160" name="Google Shape;1160;p136"/>
          <p:cNvSpPr/>
          <p:nvPr/>
        </p:nvSpPr>
        <p:spPr>
          <a:xfrm>
            <a:off x="12093650" y="3610425"/>
            <a:ext cx="3870000" cy="4035300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Audio Source Component</a:t>
            </a:r>
            <a:endParaRPr sz="3600"/>
          </a:p>
        </p:txBody>
      </p:sp>
      <p:sp>
        <p:nvSpPr>
          <p:cNvPr id="1161" name="Google Shape;1161;p136"/>
          <p:cNvSpPr/>
          <p:nvPr/>
        </p:nvSpPr>
        <p:spPr>
          <a:xfrm>
            <a:off x="2159150" y="7645725"/>
            <a:ext cx="9473400" cy="19113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Assets On Disk</a:t>
            </a:r>
            <a:endParaRPr sz="3600"/>
          </a:p>
        </p:txBody>
      </p:sp>
      <p:sp>
        <p:nvSpPr>
          <p:cNvPr id="1162" name="Google Shape;1162;p136"/>
          <p:cNvSpPr txBox="1"/>
          <p:nvPr/>
        </p:nvSpPr>
        <p:spPr>
          <a:xfrm>
            <a:off x="3492425" y="8707450"/>
            <a:ext cx="3232800" cy="519300"/>
          </a:xfrm>
          <a:prstGeom prst="rect">
            <a:avLst/>
          </a:pr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latin typeface="Consolas"/>
                <a:ea typeface="Consolas"/>
                <a:cs typeface="Consolas"/>
                <a:sym typeface="Consolas"/>
              </a:rPr>
              <a:t>SoundEffect.ogg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163" name="Google Shape;1163;p136"/>
          <p:cNvCxnSpPr>
            <a:stCxn id="1162" idx="3"/>
          </p:cNvCxnSpPr>
          <p:nvPr/>
        </p:nvCxnSpPr>
        <p:spPr>
          <a:xfrm rot="10800000" flipH="1">
            <a:off x="6725225" y="5616100"/>
            <a:ext cx="6229800" cy="3351000"/>
          </a:xfrm>
          <a:prstGeom prst="straightConnector1">
            <a:avLst/>
          </a:prstGeom>
          <a:noFill/>
          <a:ln w="76200" cap="flat" cmpd="sng">
            <a:solidFill>
              <a:schemeClr val="dk2"/>
            </a:solidFill>
            <a:prstDash val="solid"/>
            <a:round/>
            <a:headEnd type="triangle" w="med" len="med"/>
            <a:tailEnd type="triangle" w="med" len="med"/>
          </a:ln>
        </p:spPr>
      </p:cxn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p13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Start And Stop Audio</a:t>
            </a:r>
            <a:endParaRPr/>
          </a:p>
        </p:txBody>
      </p:sp>
      <p:sp>
        <p:nvSpPr>
          <p:cNvPr id="1169" name="Google Shape;1169;p137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>
              <a:spcBef>
                <a:spcPts val="0"/>
              </a:spcBef>
              <a:buSzPts val="5400"/>
            </a:pPr>
            <a:r>
              <a:rPr lang="en-GB" dirty="0"/>
              <a:t>The audio should start when you thrust.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It should stop immediately you stop thrusting.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There should be no weird audio artifacts.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4" name="Google Shape;1174;p138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Resolving Movement Bugs</a:t>
            </a:r>
            <a:endParaRPr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36EBA998-A208-0343-2663-9A4278D26A8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8" name="Google Shape;1188;p14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Your Movement Is Bug Free</a:t>
            </a:r>
            <a:endParaRPr/>
          </a:p>
        </p:txBody>
      </p:sp>
      <p:sp>
        <p:nvSpPr>
          <p:cNvPr id="1189" name="Google Shape;1189;p140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>
              <a:spcBef>
                <a:spcPts val="0"/>
              </a:spcBef>
              <a:buSzPts val="5400"/>
            </a:pPr>
            <a:r>
              <a:rPr lang="en-GB" dirty="0"/>
              <a:t>You can move from one platform to another.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A platform can induce spin but it stops on thrust.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You have Drag value you’re happy with.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Your code is beautiful.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"/>
                                        <p:tgtEl>
                                          <p:spTgt spid="11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00"/>
                                        <p:tgtEl>
                                          <p:spTgt spid="11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00"/>
                                        <p:tgtEl>
                                          <p:spTgt spid="118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200"/>
                                        <p:tgtEl>
                                          <p:spTgt spid="118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4" name="Google Shape;1194;p141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Using </a:t>
            </a:r>
            <a:r>
              <a:rPr lang="en-GB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[SerializeField] </a:t>
            </a:r>
            <a:r>
              <a:rPr lang="en-GB">
                <a:latin typeface="Arial"/>
                <a:ea typeface="Arial"/>
                <a:cs typeface="Arial"/>
                <a:sym typeface="Arial"/>
              </a:rPr>
              <a:t>vs</a:t>
            </a:r>
            <a:r>
              <a:rPr lang="en-GB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 public</a:t>
            </a:r>
            <a:endParaRPr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9DEFD487-6917-C788-6BD0-5BE4D97DB4E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3" name="Google Shape;1203;p14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Multiplying Vectors</a:t>
            </a:r>
            <a:endParaRPr/>
          </a:p>
        </p:txBody>
      </p:sp>
      <p:sp>
        <p:nvSpPr>
          <p:cNvPr id="1208" name="Google Shape;1208;p142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  <a:buSzPts val="5400"/>
            </a:pPr>
            <a:r>
              <a:rPr lang="en-GB" dirty="0"/>
              <a:t>Multiply a vector by a float.</a:t>
            </a:r>
            <a:endParaRPr dirty="0"/>
          </a:p>
          <a:p>
            <a:pPr>
              <a:lnSpc>
                <a:spcPct val="150000"/>
              </a:lnSpc>
              <a:spcBef>
                <a:spcPts val="0"/>
              </a:spcBef>
              <a:buSzPts val="5400"/>
            </a:pPr>
            <a:r>
              <a:rPr lang="en-GB" dirty="0"/>
              <a:t>You end-up with a new vector.</a:t>
            </a:r>
            <a:endParaRPr dirty="0"/>
          </a:p>
          <a:p>
            <a:pPr>
              <a:lnSpc>
                <a:spcPct val="150000"/>
              </a:lnSpc>
              <a:spcBef>
                <a:spcPts val="0"/>
              </a:spcBef>
              <a:buSzPts val="5400"/>
            </a:pPr>
            <a:r>
              <a:rPr lang="en-GB" dirty="0"/>
              <a:t>New vector is parallel.</a:t>
            </a:r>
            <a:endParaRPr dirty="0"/>
          </a:p>
          <a:p>
            <a:pPr>
              <a:lnSpc>
                <a:spcPct val="150000"/>
              </a:lnSpc>
              <a:spcBef>
                <a:spcPts val="0"/>
              </a:spcBef>
              <a:buSzPts val="5400"/>
            </a:pPr>
            <a:r>
              <a:rPr lang="en-GB" dirty="0"/>
              <a:t>It’s a different length.</a:t>
            </a:r>
            <a:endParaRPr dirty="0"/>
          </a:p>
          <a:p>
            <a:pPr>
              <a:lnSpc>
                <a:spcPct val="150000"/>
              </a:lnSpc>
              <a:spcBef>
                <a:spcPts val="0"/>
              </a:spcBef>
              <a:buSzPts val="5400"/>
            </a:pPr>
            <a:r>
              <a:rPr lang="en-GB" dirty="0"/>
              <a:t>Works for rotation and translation.</a:t>
            </a:r>
            <a:endParaRPr dirty="0"/>
          </a:p>
        </p:txBody>
      </p:sp>
      <p:cxnSp>
        <p:nvCxnSpPr>
          <p:cNvPr id="1204" name="Google Shape;1204;p142"/>
          <p:cNvCxnSpPr/>
          <p:nvPr/>
        </p:nvCxnSpPr>
        <p:spPr>
          <a:xfrm rot="10800000">
            <a:off x="16959450" y="5760900"/>
            <a:ext cx="0" cy="2420100"/>
          </a:xfrm>
          <a:prstGeom prst="straightConnector1">
            <a:avLst/>
          </a:prstGeom>
          <a:noFill/>
          <a:ln w="76200" cap="flat" cmpd="sng">
            <a:solidFill>
              <a:srgbClr val="00FF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205" name="Google Shape;1205;p142"/>
          <p:cNvSpPr txBox="1"/>
          <p:nvPr/>
        </p:nvSpPr>
        <p:spPr>
          <a:xfrm>
            <a:off x="12707100" y="5700375"/>
            <a:ext cx="36552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Vector3.up</a:t>
            </a:r>
            <a:endParaRPr sz="36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06" name="Google Shape;1206;p142"/>
          <p:cNvSpPr txBox="1"/>
          <p:nvPr/>
        </p:nvSpPr>
        <p:spPr>
          <a:xfrm>
            <a:off x="12484650" y="3340650"/>
            <a:ext cx="41001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Vector3.up * 2</a:t>
            </a:r>
            <a:endParaRPr sz="36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207" name="Google Shape;1207;p142"/>
          <p:cNvCxnSpPr/>
          <p:nvPr/>
        </p:nvCxnSpPr>
        <p:spPr>
          <a:xfrm rot="10800000">
            <a:off x="16959375" y="3340650"/>
            <a:ext cx="0" cy="4820100"/>
          </a:xfrm>
          <a:prstGeom prst="straightConnector1">
            <a:avLst/>
          </a:prstGeom>
          <a:noFill/>
          <a:ln w="76200" cap="flat" cmpd="sng">
            <a:solidFill>
              <a:srgbClr val="00FF00"/>
            </a:solidFill>
            <a:prstDash val="dash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20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20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20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14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Exposing Member Variables</a:t>
            </a:r>
            <a:endParaRPr/>
          </a:p>
        </p:txBody>
      </p:sp>
      <p:graphicFrame>
        <p:nvGraphicFramePr>
          <p:cNvPr id="1214" name="Google Shape;1214;p143"/>
          <p:cNvGraphicFramePr/>
          <p:nvPr/>
        </p:nvGraphicFramePr>
        <p:xfrm>
          <a:off x="3000375" y="4298625"/>
          <a:ext cx="12287250" cy="2743110"/>
        </p:xfrm>
        <a:graphic>
          <a:graphicData uri="http://schemas.openxmlformats.org/drawingml/2006/table">
            <a:tbl>
              <a:tblPr>
                <a:noFill/>
                <a:tableStyleId>{76C1C088-636A-49D1-9BCD-40F1CB2C5EF3}</a:tableStyleId>
              </a:tblPr>
              <a:tblGrid>
                <a:gridCol w="4298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93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95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3600" b="1">
                          <a:solidFill>
                            <a:srgbClr val="FFFFFF"/>
                          </a:solidFill>
                        </a:rPr>
                        <a:t>Modifier</a:t>
                      </a:r>
                      <a:endParaRPr sz="3600"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3600" b="1">
                          <a:solidFill>
                            <a:srgbClr val="FFFFFF"/>
                          </a:solidFill>
                        </a:rPr>
                        <a:t>Change In Inspector?</a:t>
                      </a:r>
                      <a:endParaRPr sz="3600"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3600" b="1">
                          <a:solidFill>
                            <a:srgbClr val="FFFFFF"/>
                          </a:solidFill>
                        </a:rPr>
                        <a:t>Change From Other Scripts?</a:t>
                      </a:r>
                      <a:endParaRPr sz="3600"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3600">
                          <a:solidFill>
                            <a:srgbClr val="FFFF00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[SerializeField]</a:t>
                      </a:r>
                      <a:endParaRPr sz="3600">
                        <a:solidFill>
                          <a:srgbClr val="FFFF00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3600">
                          <a:solidFill>
                            <a:srgbClr val="FFFFFF"/>
                          </a:solidFill>
                        </a:rPr>
                        <a:t>Yes</a:t>
                      </a:r>
                      <a:endParaRPr sz="360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3600">
                          <a:solidFill>
                            <a:srgbClr val="FFFFFF"/>
                          </a:solidFill>
                        </a:rPr>
                        <a:t>No</a:t>
                      </a:r>
                      <a:endParaRPr sz="360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3600">
                          <a:solidFill>
                            <a:srgbClr val="FFFF00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public</a:t>
                      </a:r>
                      <a:endParaRPr sz="360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3600">
                          <a:solidFill>
                            <a:srgbClr val="FFFFFF"/>
                          </a:solidFill>
                        </a:rPr>
                        <a:t>Yes</a:t>
                      </a:r>
                      <a:endParaRPr sz="360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3600">
                          <a:solidFill>
                            <a:srgbClr val="FF0000"/>
                          </a:solidFill>
                        </a:rPr>
                        <a:t>Yes</a:t>
                      </a:r>
                      <a:endParaRPr sz="3600">
                        <a:solidFill>
                          <a:srgbClr val="FF0000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9" name="Google Shape;1219;p14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Serialise </a:t>
            </a:r>
            <a:r>
              <a:rPr lang="en-GB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mainThrust</a:t>
            </a:r>
            <a:endParaRPr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20" name="Google Shape;1220;p144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>
              <a:spcBef>
                <a:spcPts val="0"/>
              </a:spcBef>
              <a:buSzPts val="5400"/>
            </a:pPr>
            <a:r>
              <a:rPr lang="en-GB" dirty="0"/>
              <a:t>Main Thrust should be adjustable in the inspector.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The ship’s Rigid Body component should be reset.</a:t>
            </a:r>
            <a:endParaRPr dirty="0"/>
          </a:p>
          <a:p>
            <a:pPr>
              <a:spcBef>
                <a:spcPts val="0"/>
              </a:spcBef>
              <a:buSzPts val="5400"/>
            </a:pPr>
            <a:r>
              <a:rPr lang="en-GB" dirty="0"/>
              <a:t>The ship should handle similarly to before.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i="1" dirty="0"/>
              <a:t>Enjoy fooling around with your ship!</a:t>
            </a:r>
            <a:endParaRPr i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"/>
                                        <p:tgtEl>
                                          <p:spTgt spid="12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00"/>
                                        <p:tgtEl>
                                          <p:spTgt spid="12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00"/>
                                        <p:tgtEl>
                                          <p:spTgt spid="12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200"/>
                                        <p:tgtEl>
                                          <p:spTgt spid="12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145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Tagging Game Objects As Friendly</a:t>
            </a:r>
            <a:endParaRPr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8003A3D4-3064-2927-8C3D-A3C97911A5A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Unity_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nity_Theme" id="{C04548DD-180B-49C7-AD4F-348E485B1B58}" vid="{26617FCF-7A6C-4575-9D19-FB5A3943B991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3269</Words>
  <Application>Microsoft Office PowerPoint</Application>
  <PresentationFormat>Custom</PresentationFormat>
  <Paragraphs>564</Paragraphs>
  <Slides>143</Slides>
  <Notes>143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143</vt:i4>
      </vt:variant>
    </vt:vector>
  </HeadingPairs>
  <TitlesOfParts>
    <vt:vector size="148" baseType="lpstr">
      <vt:lpstr>Roboto</vt:lpstr>
      <vt:lpstr>Helvetica Neue</vt:lpstr>
      <vt:lpstr>Consolas</vt:lpstr>
      <vt:lpstr>Arial</vt:lpstr>
      <vt:lpstr>Unity_Theme</vt:lpstr>
      <vt:lpstr>Section 5 – Sprooky the Rocket</vt:lpstr>
      <vt:lpstr>Game Screen</vt:lpstr>
      <vt:lpstr>Project Boost Game Design</vt:lpstr>
      <vt:lpstr>Game Flow And Screens</vt:lpstr>
      <vt:lpstr>Game Theme (ie. Story &amp; Visuals)</vt:lpstr>
      <vt:lpstr>What’s Your Theme?</vt:lpstr>
      <vt:lpstr>Onion Design</vt:lpstr>
      <vt:lpstr>Common Development Questions</vt:lpstr>
      <vt:lpstr>Onion Design</vt:lpstr>
      <vt:lpstr>Game Screen</vt:lpstr>
      <vt:lpstr>Sketch Our Onion Design </vt:lpstr>
      <vt:lpstr>Onion Design For Project Boost</vt:lpstr>
      <vt:lpstr>Building Our Starting Pieces</vt:lpstr>
      <vt:lpstr>Which Axis Is Which...</vt:lpstr>
      <vt:lpstr>Build Our Starting Pieces </vt:lpstr>
      <vt:lpstr>Basic Input Binding</vt:lpstr>
      <vt:lpstr>Finish Our Code </vt:lpstr>
      <vt:lpstr>Using AddRelativeForce()</vt:lpstr>
      <vt:lpstr>Tuning Our Rocket</vt:lpstr>
      <vt:lpstr>Transform.Rotate() Our Rocket</vt:lpstr>
      <vt:lpstr>Tuning Our Rocket’s Rotation</vt:lpstr>
      <vt:lpstr>Rigidbody Constraints</vt:lpstr>
      <vt:lpstr>Tidy Up Our Movement</vt:lpstr>
      <vt:lpstr>Unity Audio Introduction</vt:lpstr>
      <vt:lpstr>3 Main Things We Need</vt:lpstr>
      <vt:lpstr>Linking Components To Assets</vt:lpstr>
      <vt:lpstr>Play AudioSource SFX </vt:lpstr>
      <vt:lpstr>Play SFX When Thrusting</vt:lpstr>
      <vt:lpstr>Respawn Using SceneManager</vt:lpstr>
      <vt:lpstr>Reload Current Scene</vt:lpstr>
      <vt:lpstr>Load Next Level</vt:lpstr>
      <vt:lpstr>Load Next Level</vt:lpstr>
      <vt:lpstr>Using Invoke</vt:lpstr>
      <vt:lpstr>Using Invoke</vt:lpstr>
      <vt:lpstr>Use Invoke To Delay Next Level</vt:lpstr>
      <vt:lpstr>Multiple Audio Clips</vt:lpstr>
      <vt:lpstr>Play Audio On Collision</vt:lpstr>
      <vt:lpstr>Bool Variable For State</vt:lpstr>
      <vt:lpstr>Finish Our Logic</vt:lpstr>
      <vt:lpstr>Make Rocket Look Spiffy</vt:lpstr>
      <vt:lpstr>Make Your Rocket Look Different</vt:lpstr>
      <vt:lpstr>How To Trigger Particles</vt:lpstr>
      <vt:lpstr>Particles System Component</vt:lpstr>
      <vt:lpstr>Play The Particle Effect</vt:lpstr>
      <vt:lpstr>Particles For Rocket Boosters</vt:lpstr>
      <vt:lpstr>Get Ourselves Ready To Trigger</vt:lpstr>
      <vt:lpstr>Refactor With Extract Method</vt:lpstr>
      <vt:lpstr>Tidy Up Our Code</vt:lpstr>
      <vt:lpstr>Make Environment</vt:lpstr>
      <vt:lpstr>Make Your Levels Look Interesting</vt:lpstr>
      <vt:lpstr>How To Add Lights In Unity</vt:lpstr>
      <vt:lpstr>PowerPoint Presentation</vt:lpstr>
      <vt:lpstr>Light Your Scene</vt:lpstr>
      <vt:lpstr>Move Obstacle With Code</vt:lpstr>
      <vt:lpstr>To Move In A Consistent Direction</vt:lpstr>
      <vt:lpstr>To Move In A Consistent Direction</vt:lpstr>
      <vt:lpstr>To Oscillate (Back &amp; Forth)</vt:lpstr>
      <vt:lpstr>To Oscillate (Back &amp; Forth)</vt:lpstr>
      <vt:lpstr>Finish The Last Line</vt:lpstr>
      <vt:lpstr>Mathf.Sin() For Oscillation</vt:lpstr>
      <vt:lpstr>Make Something Move</vt:lpstr>
      <vt:lpstr>Protect Against NaN Error</vt:lpstr>
      <vt:lpstr>Try And Protect Zero Period</vt:lpstr>
      <vt:lpstr>Notes About Comparing floats</vt:lpstr>
      <vt:lpstr>Designing Level Moments</vt:lpstr>
      <vt:lpstr>Useful Game Design Approach</vt:lpstr>
      <vt:lpstr>Useful Game Design Approach</vt:lpstr>
      <vt:lpstr>Level Design Challenge (If Interested)</vt:lpstr>
      <vt:lpstr>Quit Application</vt:lpstr>
      <vt:lpstr>Hit Escape To Quit</vt:lpstr>
      <vt:lpstr>How To Build &amp; Publish A Game</vt:lpstr>
      <vt:lpstr>Tips &amp; Tricks</vt:lpstr>
      <vt:lpstr>The Origin Of Our World</vt:lpstr>
      <vt:lpstr>Which Axis Is Which...</vt:lpstr>
      <vt:lpstr>Setup Your World</vt:lpstr>
      <vt:lpstr>Placeholder Art From Primitives</vt:lpstr>
      <vt:lpstr>Setting-up Compound Objects</vt:lpstr>
      <vt:lpstr>Your Version 1 Ship Is… Shipped</vt:lpstr>
      <vt:lpstr>Basic Input Binding</vt:lpstr>
      <vt:lpstr>Create Rotation Keys</vt:lpstr>
      <vt:lpstr>Physics and Rigidbodies</vt:lpstr>
      <vt:lpstr>Using GetComponent&lt;&gt;()</vt:lpstr>
      <vt:lpstr>Hover Your Ship</vt:lpstr>
      <vt:lpstr>Coordinate System Handedness</vt:lpstr>
      <vt:lpstr>Unity Uses A Left-Handed System</vt:lpstr>
      <vt:lpstr>Try Labelling Your Fingers!</vt:lpstr>
      <vt:lpstr>Using Time.deltaTime</vt:lpstr>
      <vt:lpstr>Frame-rate Independence</vt:lpstr>
      <vt:lpstr>Words For Parts Of A Transform</vt:lpstr>
      <vt:lpstr>Adding A Touch Of Audio</vt:lpstr>
      <vt:lpstr>Linking Components To Assets</vt:lpstr>
      <vt:lpstr>Start And Stop Audio</vt:lpstr>
      <vt:lpstr>Resolving Movement Bugs</vt:lpstr>
      <vt:lpstr>Your Movement Is Bug Free</vt:lpstr>
      <vt:lpstr>Using [SerializeField] vs public</vt:lpstr>
      <vt:lpstr>Multiplying Vectors</vt:lpstr>
      <vt:lpstr>Exposing Member Variables</vt:lpstr>
      <vt:lpstr>Serialise mainThrust</vt:lpstr>
      <vt:lpstr>Tagging Game Objects As Friendly</vt:lpstr>
      <vt:lpstr>Pros and Cons of Tags</vt:lpstr>
      <vt:lpstr>Write Collision Logic</vt:lpstr>
      <vt:lpstr>Basic Level Design</vt:lpstr>
      <vt:lpstr>Designing Our First Level</vt:lpstr>
      <vt:lpstr>Create An Interesting Moment</vt:lpstr>
      <vt:lpstr>Design Levels And Variation</vt:lpstr>
      <vt:lpstr>As Indie Developers...</vt:lpstr>
      <vt:lpstr>Prototype Something Fresh</vt:lpstr>
      <vt:lpstr>Making A Second Level</vt:lpstr>
      <vt:lpstr>Some Options For Multiple Levels</vt:lpstr>
      <vt:lpstr>Create A Second Level</vt:lpstr>
      <vt:lpstr>Prefabs In Detail</vt:lpstr>
      <vt:lpstr>PowerPoint Presentation</vt:lpstr>
      <vt:lpstr>Explore Prefabs</vt:lpstr>
      <vt:lpstr>Level Loading &amp; Scene Management</vt:lpstr>
      <vt:lpstr>Your Game Cycles Through 2 Levels</vt:lpstr>
      <vt:lpstr>Invoke() As A Coroutine Warm-up</vt:lpstr>
      <vt:lpstr>Delaying Level Load</vt:lpstr>
      <vt:lpstr>Delay Level Load On Death</vt:lpstr>
      <vt:lpstr>Playing Multiple Audio Clips</vt:lpstr>
      <vt:lpstr>An Alternative Way Of Playing Audio</vt:lpstr>
      <vt:lpstr>Setup Your Sounds</vt:lpstr>
      <vt:lpstr>Introducing Particle Effects</vt:lpstr>
      <vt:lpstr>Particle Systems Guidelines</vt:lpstr>
      <vt:lpstr>Trigger Particles On Death</vt:lpstr>
      <vt:lpstr>Moving Platform Pattern</vt:lpstr>
      <vt:lpstr>Manually Moving Platforms</vt:lpstr>
      <vt:lpstr>Make It Shake!</vt:lpstr>
      <vt:lpstr>Mathf.Sin() For Movement Cycles</vt:lpstr>
      <vt:lpstr>PowerPoint Presentation</vt:lpstr>
      <vt:lpstr>Setup An Oscillator</vt:lpstr>
      <vt:lpstr>Notes About Comparing floats</vt:lpstr>
      <vt:lpstr>Organising Your Assets</vt:lpstr>
      <vt:lpstr>Organise Your Assets</vt:lpstr>
      <vt:lpstr>PowerPoint Presentation</vt:lpstr>
      <vt:lpstr>Add Scene Lighting</vt:lpstr>
      <vt:lpstr>Figure Out The Nested Prefab Rules</vt:lpstr>
      <vt:lpstr>Childing A Prefab To A Prefab</vt:lpstr>
      <vt:lpstr>Where Is The Data?</vt:lpstr>
      <vt:lpstr>PowerPoint Presentation</vt:lpstr>
      <vt:lpstr>Level Flow And Variety</vt:lpstr>
      <vt:lpstr>Looping Through Levels</vt:lpstr>
      <vt:lpstr>A Temporary Limitation</vt:lpstr>
      <vt:lpstr>Get The Levels Cycling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Ibtisam Gul Khan</cp:lastModifiedBy>
  <cp:revision>1</cp:revision>
  <dcterms:modified xsi:type="dcterms:W3CDTF">2024-11-11T16:03:15Z</dcterms:modified>
</cp:coreProperties>
</file>